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56" r:id="rId5"/>
    <p:sldId id="268" r:id="rId6"/>
    <p:sldId id="269" r:id="rId7"/>
    <p:sldId id="272" r:id="rId8"/>
    <p:sldId id="275" r:id="rId9"/>
    <p:sldId id="274" r:id="rId10"/>
    <p:sldId id="273" r:id="rId11"/>
  </p:sldIdLst>
  <p:sldSz cx="20104100" cy="11309350"/>
  <p:notesSz cx="20104100" cy="1130935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634" userDrawn="1">
          <p15:clr>
            <a:srgbClr val="A4A3A4"/>
          </p15:clr>
        </p15:guide>
        <p15:guide id="2" pos="215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5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99"/>
    <p:restoredTop sz="94589"/>
  </p:normalViewPr>
  <p:slideViewPr>
    <p:cSldViewPr>
      <p:cViewPr varScale="1">
        <p:scale>
          <a:sx n="63" d="100"/>
          <a:sy n="63" d="100"/>
        </p:scale>
        <p:origin x="120" y="342"/>
      </p:cViewPr>
      <p:guideLst>
        <p:guide orient="horz" pos="6634"/>
        <p:guide pos="215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507807" y="3505898"/>
            <a:ext cx="17088486" cy="237496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3015615" y="6333236"/>
            <a:ext cx="14072870" cy="282733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3/5/2025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950" b="0" i="0">
                <a:solidFill>
                  <a:schemeClr val="bg1"/>
                </a:solidFill>
                <a:latin typeface="Verdana"/>
                <a:cs typeface="Verdana"/>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3/5/2025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950" b="0" i="0">
                <a:solidFill>
                  <a:schemeClr val="bg1"/>
                </a:solidFill>
                <a:latin typeface="Verdana"/>
                <a:cs typeface="Verdana"/>
              </a:defRPr>
            </a:lvl1pPr>
          </a:lstStyle>
          <a:p>
            <a:endParaRPr/>
          </a:p>
        </p:txBody>
      </p:sp>
      <p:sp>
        <p:nvSpPr>
          <p:cNvPr id="3" name="Holder 3"/>
          <p:cNvSpPr>
            <a:spLocks noGrp="1"/>
          </p:cNvSpPr>
          <p:nvPr>
            <p:ph sz="half" idx="2"/>
          </p:nvPr>
        </p:nvSpPr>
        <p:spPr>
          <a:xfrm>
            <a:off x="1005205" y="2601150"/>
            <a:ext cx="8745284" cy="746417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10353611" y="2601150"/>
            <a:ext cx="8745284" cy="746417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3/5/2025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5235" y="5245"/>
            <a:ext cx="20093940" cy="11298555"/>
          </a:xfrm>
          <a:custGeom>
            <a:avLst/>
            <a:gdLst/>
            <a:ahLst/>
            <a:cxnLst/>
            <a:rect l="l" t="t" r="r" b="b"/>
            <a:pathLst>
              <a:path w="20093940" h="11298555">
                <a:moveTo>
                  <a:pt x="20093629" y="0"/>
                </a:moveTo>
                <a:lnTo>
                  <a:pt x="0" y="0"/>
                </a:lnTo>
                <a:lnTo>
                  <a:pt x="0" y="11298074"/>
                </a:lnTo>
                <a:lnTo>
                  <a:pt x="20093629" y="11298074"/>
                </a:lnTo>
                <a:lnTo>
                  <a:pt x="20093629" y="0"/>
                </a:lnTo>
                <a:close/>
              </a:path>
            </a:pathLst>
          </a:custGeom>
          <a:solidFill>
            <a:srgbClr val="003658"/>
          </a:solidFill>
        </p:spPr>
        <p:txBody>
          <a:bodyPr wrap="square" lIns="0" tIns="0" rIns="0" bIns="0" rtlCol="0"/>
          <a:lstStyle/>
          <a:p>
            <a:endParaRPr/>
          </a:p>
        </p:txBody>
      </p:sp>
      <p:sp>
        <p:nvSpPr>
          <p:cNvPr id="17" name="bg object 17"/>
          <p:cNvSpPr/>
          <p:nvPr/>
        </p:nvSpPr>
        <p:spPr>
          <a:xfrm>
            <a:off x="5235" y="5235"/>
            <a:ext cx="20093940" cy="11298555"/>
          </a:xfrm>
          <a:custGeom>
            <a:avLst/>
            <a:gdLst/>
            <a:ahLst/>
            <a:cxnLst/>
            <a:rect l="l" t="t" r="r" b="b"/>
            <a:pathLst>
              <a:path w="20093940" h="11298555">
                <a:moveTo>
                  <a:pt x="0" y="11298085"/>
                </a:moveTo>
                <a:lnTo>
                  <a:pt x="20093629" y="11298085"/>
                </a:lnTo>
                <a:lnTo>
                  <a:pt x="20093629" y="0"/>
                </a:lnTo>
                <a:lnTo>
                  <a:pt x="0" y="0"/>
                </a:lnTo>
                <a:lnTo>
                  <a:pt x="0" y="11298085"/>
                </a:lnTo>
                <a:close/>
              </a:path>
            </a:pathLst>
          </a:custGeom>
          <a:ln w="10470">
            <a:solidFill>
              <a:srgbClr val="000000"/>
            </a:solidFill>
          </a:ln>
        </p:spPr>
        <p:txBody>
          <a:bodyPr wrap="square" lIns="0" tIns="0" rIns="0" bIns="0" rtlCol="0"/>
          <a:lstStyle/>
          <a:p>
            <a:endParaRPr/>
          </a:p>
        </p:txBody>
      </p:sp>
      <p:sp>
        <p:nvSpPr>
          <p:cNvPr id="18" name="bg object 18"/>
          <p:cNvSpPr/>
          <p:nvPr/>
        </p:nvSpPr>
        <p:spPr>
          <a:xfrm>
            <a:off x="6678003" y="4591424"/>
            <a:ext cx="6748145" cy="2125980"/>
          </a:xfrm>
          <a:custGeom>
            <a:avLst/>
            <a:gdLst/>
            <a:ahLst/>
            <a:cxnLst/>
            <a:rect l="l" t="t" r="r" b="b"/>
            <a:pathLst>
              <a:path w="6748144" h="2125979">
                <a:moveTo>
                  <a:pt x="1859915" y="1765554"/>
                </a:moveTo>
                <a:lnTo>
                  <a:pt x="903262" y="2113762"/>
                </a:lnTo>
                <a:lnTo>
                  <a:pt x="942517" y="2118931"/>
                </a:lnTo>
                <a:lnTo>
                  <a:pt x="982218" y="2122678"/>
                </a:lnTo>
                <a:lnTo>
                  <a:pt x="1022324" y="2124951"/>
                </a:lnTo>
                <a:lnTo>
                  <a:pt x="1062799" y="2125726"/>
                </a:lnTo>
                <a:lnTo>
                  <a:pt x="1115415" y="2124443"/>
                </a:lnTo>
                <a:lnTo>
                  <a:pt x="1167358" y="2120633"/>
                </a:lnTo>
                <a:lnTo>
                  <a:pt x="1218577" y="2114372"/>
                </a:lnTo>
                <a:lnTo>
                  <a:pt x="1269022" y="2105710"/>
                </a:lnTo>
                <a:lnTo>
                  <a:pt x="1318615" y="2094699"/>
                </a:lnTo>
                <a:lnTo>
                  <a:pt x="1367307" y="2081403"/>
                </a:lnTo>
                <a:lnTo>
                  <a:pt x="1415046" y="2065883"/>
                </a:lnTo>
                <a:lnTo>
                  <a:pt x="1461757" y="2048205"/>
                </a:lnTo>
                <a:lnTo>
                  <a:pt x="1507401" y="2028418"/>
                </a:lnTo>
                <a:lnTo>
                  <a:pt x="1551901" y="2006587"/>
                </a:lnTo>
                <a:lnTo>
                  <a:pt x="1595208" y="1982774"/>
                </a:lnTo>
                <a:lnTo>
                  <a:pt x="1637258" y="1957044"/>
                </a:lnTo>
                <a:lnTo>
                  <a:pt x="1678000" y="1929434"/>
                </a:lnTo>
                <a:lnTo>
                  <a:pt x="1717357" y="1900034"/>
                </a:lnTo>
                <a:lnTo>
                  <a:pt x="1755292" y="1868881"/>
                </a:lnTo>
                <a:lnTo>
                  <a:pt x="1791741" y="1836051"/>
                </a:lnTo>
                <a:lnTo>
                  <a:pt x="1826628" y="1801583"/>
                </a:lnTo>
                <a:lnTo>
                  <a:pt x="1859915" y="1765554"/>
                </a:lnTo>
                <a:close/>
              </a:path>
              <a:path w="6748144" h="2125979">
                <a:moveTo>
                  <a:pt x="2020544" y="1524266"/>
                </a:moveTo>
                <a:lnTo>
                  <a:pt x="626135" y="2031809"/>
                </a:lnTo>
                <a:lnTo>
                  <a:pt x="656094" y="2044827"/>
                </a:lnTo>
                <a:lnTo>
                  <a:pt x="686498" y="2056993"/>
                </a:lnTo>
                <a:lnTo>
                  <a:pt x="717359" y="2068233"/>
                </a:lnTo>
                <a:lnTo>
                  <a:pt x="748677" y="2078482"/>
                </a:lnTo>
                <a:lnTo>
                  <a:pt x="1955571" y="1639290"/>
                </a:lnTo>
                <a:lnTo>
                  <a:pt x="1973084" y="1611363"/>
                </a:lnTo>
                <a:lnTo>
                  <a:pt x="1989797" y="1582889"/>
                </a:lnTo>
                <a:lnTo>
                  <a:pt x="2005634" y="1553857"/>
                </a:lnTo>
                <a:lnTo>
                  <a:pt x="2020544" y="1524266"/>
                </a:lnTo>
                <a:close/>
              </a:path>
              <a:path w="6748144" h="2125979">
                <a:moveTo>
                  <a:pt x="2095461" y="1314386"/>
                </a:moveTo>
                <a:lnTo>
                  <a:pt x="433552" y="1919300"/>
                </a:lnTo>
                <a:lnTo>
                  <a:pt x="455206" y="1934819"/>
                </a:lnTo>
                <a:lnTo>
                  <a:pt x="477278" y="1949792"/>
                </a:lnTo>
                <a:lnTo>
                  <a:pt x="499732" y="1964220"/>
                </a:lnTo>
                <a:lnTo>
                  <a:pt x="522566" y="1978101"/>
                </a:lnTo>
                <a:lnTo>
                  <a:pt x="2065121" y="1416621"/>
                </a:lnTo>
                <a:lnTo>
                  <a:pt x="2073643" y="1391462"/>
                </a:lnTo>
                <a:lnTo>
                  <a:pt x="2081542" y="1366037"/>
                </a:lnTo>
                <a:lnTo>
                  <a:pt x="2088819" y="1340345"/>
                </a:lnTo>
                <a:lnTo>
                  <a:pt x="2095461" y="1314386"/>
                </a:lnTo>
                <a:close/>
              </a:path>
              <a:path w="6748144" h="2125979">
                <a:moveTo>
                  <a:pt x="2123986" y="1121371"/>
                </a:moveTo>
                <a:lnTo>
                  <a:pt x="287629" y="1789633"/>
                </a:lnTo>
                <a:lnTo>
                  <a:pt x="304114" y="1806829"/>
                </a:lnTo>
                <a:lnTo>
                  <a:pt x="320967" y="1823669"/>
                </a:lnTo>
                <a:lnTo>
                  <a:pt x="338188" y="1840141"/>
                </a:lnTo>
                <a:lnTo>
                  <a:pt x="355777" y="1856206"/>
                </a:lnTo>
                <a:lnTo>
                  <a:pt x="2114524" y="1216037"/>
                </a:lnTo>
                <a:lnTo>
                  <a:pt x="2117661" y="1192593"/>
                </a:lnTo>
                <a:lnTo>
                  <a:pt x="2120290" y="1169009"/>
                </a:lnTo>
                <a:lnTo>
                  <a:pt x="2122411" y="1145260"/>
                </a:lnTo>
                <a:lnTo>
                  <a:pt x="2123986" y="1121371"/>
                </a:lnTo>
                <a:close/>
              </a:path>
              <a:path w="6748144" h="2125979">
                <a:moveTo>
                  <a:pt x="2124824" y="1029462"/>
                </a:moveTo>
                <a:lnTo>
                  <a:pt x="2122208" y="980757"/>
                </a:lnTo>
                <a:lnTo>
                  <a:pt x="2117433" y="932662"/>
                </a:lnTo>
                <a:lnTo>
                  <a:pt x="2110549" y="885215"/>
                </a:lnTo>
                <a:lnTo>
                  <a:pt x="2101608" y="838479"/>
                </a:lnTo>
                <a:lnTo>
                  <a:pt x="2090635" y="792480"/>
                </a:lnTo>
                <a:lnTo>
                  <a:pt x="2077707" y="747293"/>
                </a:lnTo>
                <a:lnTo>
                  <a:pt x="2062861" y="702932"/>
                </a:lnTo>
                <a:lnTo>
                  <a:pt x="2046135" y="659485"/>
                </a:lnTo>
                <a:lnTo>
                  <a:pt x="2029409" y="621131"/>
                </a:lnTo>
                <a:lnTo>
                  <a:pt x="2007260" y="575437"/>
                </a:lnTo>
                <a:lnTo>
                  <a:pt x="1985213" y="534949"/>
                </a:lnTo>
                <a:lnTo>
                  <a:pt x="1961489" y="495554"/>
                </a:lnTo>
                <a:lnTo>
                  <a:pt x="1936127" y="457288"/>
                </a:lnTo>
                <a:lnTo>
                  <a:pt x="1909178" y="420204"/>
                </a:lnTo>
                <a:lnTo>
                  <a:pt x="1880704" y="384352"/>
                </a:lnTo>
                <a:lnTo>
                  <a:pt x="1850732" y="349770"/>
                </a:lnTo>
                <a:lnTo>
                  <a:pt x="1819338" y="316522"/>
                </a:lnTo>
                <a:lnTo>
                  <a:pt x="1786534" y="284657"/>
                </a:lnTo>
                <a:lnTo>
                  <a:pt x="1765846" y="266204"/>
                </a:lnTo>
                <a:lnTo>
                  <a:pt x="1752396" y="254203"/>
                </a:lnTo>
                <a:lnTo>
                  <a:pt x="1716963" y="225234"/>
                </a:lnTo>
                <a:lnTo>
                  <a:pt x="1680286" y="197777"/>
                </a:lnTo>
                <a:lnTo>
                  <a:pt x="1642414" y="171894"/>
                </a:lnTo>
                <a:lnTo>
                  <a:pt x="1603387" y="147624"/>
                </a:lnTo>
                <a:lnTo>
                  <a:pt x="1563255" y="125018"/>
                </a:lnTo>
                <a:lnTo>
                  <a:pt x="1522069" y="104114"/>
                </a:lnTo>
                <a:lnTo>
                  <a:pt x="1479880" y="84988"/>
                </a:lnTo>
                <a:lnTo>
                  <a:pt x="1436725" y="67665"/>
                </a:lnTo>
                <a:lnTo>
                  <a:pt x="1392669" y="52197"/>
                </a:lnTo>
                <a:lnTo>
                  <a:pt x="1347749" y="38646"/>
                </a:lnTo>
                <a:lnTo>
                  <a:pt x="1327226" y="33439"/>
                </a:lnTo>
                <a:lnTo>
                  <a:pt x="1327226" y="887336"/>
                </a:lnTo>
                <a:lnTo>
                  <a:pt x="1279753" y="891628"/>
                </a:lnTo>
                <a:lnTo>
                  <a:pt x="1235087" y="903986"/>
                </a:lnTo>
                <a:lnTo>
                  <a:pt x="1193952" y="923683"/>
                </a:lnTo>
                <a:lnTo>
                  <a:pt x="1157109" y="949934"/>
                </a:lnTo>
                <a:lnTo>
                  <a:pt x="1125283" y="982027"/>
                </a:lnTo>
                <a:lnTo>
                  <a:pt x="1099235" y="1019175"/>
                </a:lnTo>
                <a:lnTo>
                  <a:pt x="1079703" y="1060640"/>
                </a:lnTo>
                <a:lnTo>
                  <a:pt x="1067435" y="1105674"/>
                </a:lnTo>
                <a:lnTo>
                  <a:pt x="1063193" y="1153528"/>
                </a:lnTo>
                <a:lnTo>
                  <a:pt x="1058938" y="1105674"/>
                </a:lnTo>
                <a:lnTo>
                  <a:pt x="1046670" y="1060640"/>
                </a:lnTo>
                <a:lnTo>
                  <a:pt x="1027137" y="1019175"/>
                </a:lnTo>
                <a:lnTo>
                  <a:pt x="1001090" y="982027"/>
                </a:lnTo>
                <a:lnTo>
                  <a:pt x="969276" y="949934"/>
                </a:lnTo>
                <a:lnTo>
                  <a:pt x="932421" y="923683"/>
                </a:lnTo>
                <a:lnTo>
                  <a:pt x="891298" y="903986"/>
                </a:lnTo>
                <a:lnTo>
                  <a:pt x="846620" y="891628"/>
                </a:lnTo>
                <a:lnTo>
                  <a:pt x="799160" y="887336"/>
                </a:lnTo>
                <a:lnTo>
                  <a:pt x="846620" y="883043"/>
                </a:lnTo>
                <a:lnTo>
                  <a:pt x="891298" y="870673"/>
                </a:lnTo>
                <a:lnTo>
                  <a:pt x="932421" y="850988"/>
                </a:lnTo>
                <a:lnTo>
                  <a:pt x="969276" y="824725"/>
                </a:lnTo>
                <a:lnTo>
                  <a:pt x="1001090" y="792645"/>
                </a:lnTo>
                <a:lnTo>
                  <a:pt x="1027137" y="755484"/>
                </a:lnTo>
                <a:lnTo>
                  <a:pt x="1046670" y="714019"/>
                </a:lnTo>
                <a:lnTo>
                  <a:pt x="1058938" y="668985"/>
                </a:lnTo>
                <a:lnTo>
                  <a:pt x="1063193" y="621131"/>
                </a:lnTo>
                <a:lnTo>
                  <a:pt x="1067435" y="668985"/>
                </a:lnTo>
                <a:lnTo>
                  <a:pt x="1079703" y="714019"/>
                </a:lnTo>
                <a:lnTo>
                  <a:pt x="1099235" y="755484"/>
                </a:lnTo>
                <a:lnTo>
                  <a:pt x="1125283" y="792645"/>
                </a:lnTo>
                <a:lnTo>
                  <a:pt x="1157109" y="824725"/>
                </a:lnTo>
                <a:lnTo>
                  <a:pt x="1193952" y="850988"/>
                </a:lnTo>
                <a:lnTo>
                  <a:pt x="1235087" y="870673"/>
                </a:lnTo>
                <a:lnTo>
                  <a:pt x="1279753" y="883043"/>
                </a:lnTo>
                <a:lnTo>
                  <a:pt x="1327226" y="887336"/>
                </a:lnTo>
                <a:lnTo>
                  <a:pt x="1327226" y="33439"/>
                </a:lnTo>
                <a:lnTo>
                  <a:pt x="1255509" y="17437"/>
                </a:lnTo>
                <a:lnTo>
                  <a:pt x="1208290" y="9880"/>
                </a:lnTo>
                <a:lnTo>
                  <a:pt x="1160399" y="4419"/>
                </a:lnTo>
                <a:lnTo>
                  <a:pt x="1111897" y="1117"/>
                </a:lnTo>
                <a:lnTo>
                  <a:pt x="1062812" y="0"/>
                </a:lnTo>
                <a:lnTo>
                  <a:pt x="1014158" y="1092"/>
                </a:lnTo>
                <a:lnTo>
                  <a:pt x="973366" y="3860"/>
                </a:lnTo>
                <a:lnTo>
                  <a:pt x="973366" y="532409"/>
                </a:lnTo>
                <a:lnTo>
                  <a:pt x="925944" y="536689"/>
                </a:lnTo>
                <a:lnTo>
                  <a:pt x="881303" y="549059"/>
                </a:lnTo>
                <a:lnTo>
                  <a:pt x="840193" y="568744"/>
                </a:lnTo>
                <a:lnTo>
                  <a:pt x="803363" y="595007"/>
                </a:lnTo>
                <a:lnTo>
                  <a:pt x="798118" y="600303"/>
                </a:lnTo>
                <a:lnTo>
                  <a:pt x="798118" y="1065618"/>
                </a:lnTo>
                <a:lnTo>
                  <a:pt x="750328" y="1069911"/>
                </a:lnTo>
                <a:lnTo>
                  <a:pt x="705358" y="1082319"/>
                </a:lnTo>
                <a:lnTo>
                  <a:pt x="663956" y="1102067"/>
                </a:lnTo>
                <a:lnTo>
                  <a:pt x="626846" y="1128420"/>
                </a:lnTo>
                <a:lnTo>
                  <a:pt x="594804" y="1160602"/>
                </a:lnTo>
                <a:lnTo>
                  <a:pt x="568579" y="1197864"/>
                </a:lnTo>
                <a:lnTo>
                  <a:pt x="548919" y="1239469"/>
                </a:lnTo>
                <a:lnTo>
                  <a:pt x="536575" y="1284630"/>
                </a:lnTo>
                <a:lnTo>
                  <a:pt x="532295" y="1332636"/>
                </a:lnTo>
                <a:lnTo>
                  <a:pt x="528015" y="1284630"/>
                </a:lnTo>
                <a:lnTo>
                  <a:pt x="515670" y="1239469"/>
                </a:lnTo>
                <a:lnTo>
                  <a:pt x="496011" y="1197864"/>
                </a:lnTo>
                <a:lnTo>
                  <a:pt x="469785" y="1160602"/>
                </a:lnTo>
                <a:lnTo>
                  <a:pt x="437743" y="1128420"/>
                </a:lnTo>
                <a:lnTo>
                  <a:pt x="400646" y="1102067"/>
                </a:lnTo>
                <a:lnTo>
                  <a:pt x="359244" y="1082319"/>
                </a:lnTo>
                <a:lnTo>
                  <a:pt x="314274" y="1069911"/>
                </a:lnTo>
                <a:lnTo>
                  <a:pt x="266484" y="1065618"/>
                </a:lnTo>
                <a:lnTo>
                  <a:pt x="314274" y="1061313"/>
                </a:lnTo>
                <a:lnTo>
                  <a:pt x="359244" y="1048905"/>
                </a:lnTo>
                <a:lnTo>
                  <a:pt x="400646" y="1029157"/>
                </a:lnTo>
                <a:lnTo>
                  <a:pt x="437743" y="1002817"/>
                </a:lnTo>
                <a:lnTo>
                  <a:pt x="469785" y="970635"/>
                </a:lnTo>
                <a:lnTo>
                  <a:pt x="496011" y="933373"/>
                </a:lnTo>
                <a:lnTo>
                  <a:pt x="515670" y="891768"/>
                </a:lnTo>
                <a:lnTo>
                  <a:pt x="528015" y="846594"/>
                </a:lnTo>
                <a:lnTo>
                  <a:pt x="532295" y="798601"/>
                </a:lnTo>
                <a:lnTo>
                  <a:pt x="536575" y="846594"/>
                </a:lnTo>
                <a:lnTo>
                  <a:pt x="548919" y="891768"/>
                </a:lnTo>
                <a:lnTo>
                  <a:pt x="568579" y="933373"/>
                </a:lnTo>
                <a:lnTo>
                  <a:pt x="594804" y="970635"/>
                </a:lnTo>
                <a:lnTo>
                  <a:pt x="626846" y="1002817"/>
                </a:lnTo>
                <a:lnTo>
                  <a:pt x="663956" y="1029157"/>
                </a:lnTo>
                <a:lnTo>
                  <a:pt x="705358" y="1048905"/>
                </a:lnTo>
                <a:lnTo>
                  <a:pt x="750328" y="1061313"/>
                </a:lnTo>
                <a:lnTo>
                  <a:pt x="798118" y="1065618"/>
                </a:lnTo>
                <a:lnTo>
                  <a:pt x="798118" y="600303"/>
                </a:lnTo>
                <a:lnTo>
                  <a:pt x="745540" y="664248"/>
                </a:lnTo>
                <a:lnTo>
                  <a:pt x="726020" y="705713"/>
                </a:lnTo>
                <a:lnTo>
                  <a:pt x="713765" y="750760"/>
                </a:lnTo>
                <a:lnTo>
                  <a:pt x="709510" y="798601"/>
                </a:lnTo>
                <a:lnTo>
                  <a:pt x="705256" y="750760"/>
                </a:lnTo>
                <a:lnTo>
                  <a:pt x="693013" y="705713"/>
                </a:lnTo>
                <a:lnTo>
                  <a:pt x="673493" y="664248"/>
                </a:lnTo>
                <a:lnTo>
                  <a:pt x="647471" y="627087"/>
                </a:lnTo>
                <a:lnTo>
                  <a:pt x="615670" y="595007"/>
                </a:lnTo>
                <a:lnTo>
                  <a:pt x="578840" y="568744"/>
                </a:lnTo>
                <a:lnTo>
                  <a:pt x="537743" y="549059"/>
                </a:lnTo>
                <a:lnTo>
                  <a:pt x="493102" y="536689"/>
                </a:lnTo>
                <a:lnTo>
                  <a:pt x="445681" y="532409"/>
                </a:lnTo>
                <a:lnTo>
                  <a:pt x="493102" y="528116"/>
                </a:lnTo>
                <a:lnTo>
                  <a:pt x="537743" y="515747"/>
                </a:lnTo>
                <a:lnTo>
                  <a:pt x="578840" y="496062"/>
                </a:lnTo>
                <a:lnTo>
                  <a:pt x="615670" y="469798"/>
                </a:lnTo>
                <a:lnTo>
                  <a:pt x="647471" y="437718"/>
                </a:lnTo>
                <a:lnTo>
                  <a:pt x="673493" y="400558"/>
                </a:lnTo>
                <a:lnTo>
                  <a:pt x="693013" y="359092"/>
                </a:lnTo>
                <a:lnTo>
                  <a:pt x="705256" y="314058"/>
                </a:lnTo>
                <a:lnTo>
                  <a:pt x="709510" y="266204"/>
                </a:lnTo>
                <a:lnTo>
                  <a:pt x="713765" y="314058"/>
                </a:lnTo>
                <a:lnTo>
                  <a:pt x="726020" y="359092"/>
                </a:lnTo>
                <a:lnTo>
                  <a:pt x="745540" y="400558"/>
                </a:lnTo>
                <a:lnTo>
                  <a:pt x="771563" y="437718"/>
                </a:lnTo>
                <a:lnTo>
                  <a:pt x="803363" y="469798"/>
                </a:lnTo>
                <a:lnTo>
                  <a:pt x="840193" y="496062"/>
                </a:lnTo>
                <a:lnTo>
                  <a:pt x="881303" y="515747"/>
                </a:lnTo>
                <a:lnTo>
                  <a:pt x="925944" y="528116"/>
                </a:lnTo>
                <a:lnTo>
                  <a:pt x="973366" y="532409"/>
                </a:lnTo>
                <a:lnTo>
                  <a:pt x="973366" y="3860"/>
                </a:lnTo>
                <a:lnTo>
                  <a:pt x="966063" y="4343"/>
                </a:lnTo>
                <a:lnTo>
                  <a:pt x="918591" y="9702"/>
                </a:lnTo>
                <a:lnTo>
                  <a:pt x="871766" y="17119"/>
                </a:lnTo>
                <a:lnTo>
                  <a:pt x="825639" y="26568"/>
                </a:lnTo>
                <a:lnTo>
                  <a:pt x="780262" y="37973"/>
                </a:lnTo>
                <a:lnTo>
                  <a:pt x="735685" y="51295"/>
                </a:lnTo>
                <a:lnTo>
                  <a:pt x="691946" y="66497"/>
                </a:lnTo>
                <a:lnTo>
                  <a:pt x="649097" y="83527"/>
                </a:lnTo>
                <a:lnTo>
                  <a:pt x="607187" y="102336"/>
                </a:lnTo>
                <a:lnTo>
                  <a:pt x="566267" y="122885"/>
                </a:lnTo>
                <a:lnTo>
                  <a:pt x="526364" y="145110"/>
                </a:lnTo>
                <a:lnTo>
                  <a:pt x="487553" y="168986"/>
                </a:lnTo>
                <a:lnTo>
                  <a:pt x="449859" y="194449"/>
                </a:lnTo>
                <a:lnTo>
                  <a:pt x="413334" y="221462"/>
                </a:lnTo>
                <a:lnTo>
                  <a:pt x="378028" y="249974"/>
                </a:lnTo>
                <a:lnTo>
                  <a:pt x="343979" y="279933"/>
                </a:lnTo>
                <a:lnTo>
                  <a:pt x="311251" y="311302"/>
                </a:lnTo>
                <a:lnTo>
                  <a:pt x="279882" y="344030"/>
                </a:lnTo>
                <a:lnTo>
                  <a:pt x="249923" y="378079"/>
                </a:lnTo>
                <a:lnTo>
                  <a:pt x="221411" y="413385"/>
                </a:lnTo>
                <a:lnTo>
                  <a:pt x="194398" y="449897"/>
                </a:lnTo>
                <a:lnTo>
                  <a:pt x="168935" y="487591"/>
                </a:lnTo>
                <a:lnTo>
                  <a:pt x="145059" y="526415"/>
                </a:lnTo>
                <a:lnTo>
                  <a:pt x="122834" y="566305"/>
                </a:lnTo>
                <a:lnTo>
                  <a:pt x="102285" y="607237"/>
                </a:lnTo>
                <a:lnTo>
                  <a:pt x="83477" y="649147"/>
                </a:lnTo>
                <a:lnTo>
                  <a:pt x="66446" y="691997"/>
                </a:lnTo>
                <a:lnTo>
                  <a:pt x="51244" y="735736"/>
                </a:lnTo>
                <a:lnTo>
                  <a:pt x="37922" y="780313"/>
                </a:lnTo>
                <a:lnTo>
                  <a:pt x="26517" y="825690"/>
                </a:lnTo>
                <a:lnTo>
                  <a:pt x="17081" y="871804"/>
                </a:lnTo>
                <a:lnTo>
                  <a:pt x="9652" y="918641"/>
                </a:lnTo>
                <a:lnTo>
                  <a:pt x="4292" y="966114"/>
                </a:lnTo>
                <a:lnTo>
                  <a:pt x="1041" y="1014209"/>
                </a:lnTo>
                <a:lnTo>
                  <a:pt x="0" y="1060640"/>
                </a:lnTo>
                <a:lnTo>
                  <a:pt x="25" y="1065618"/>
                </a:lnTo>
                <a:lnTo>
                  <a:pt x="1244" y="1115720"/>
                </a:lnTo>
                <a:lnTo>
                  <a:pt x="5092" y="1167904"/>
                </a:lnTo>
                <a:lnTo>
                  <a:pt x="11430" y="1219352"/>
                </a:lnTo>
                <a:lnTo>
                  <a:pt x="20180" y="1270012"/>
                </a:lnTo>
                <a:lnTo>
                  <a:pt x="31305" y="1319822"/>
                </a:lnTo>
                <a:lnTo>
                  <a:pt x="44729" y="1368717"/>
                </a:lnTo>
                <a:lnTo>
                  <a:pt x="60401" y="1416646"/>
                </a:lnTo>
                <a:lnTo>
                  <a:pt x="78257" y="1463548"/>
                </a:lnTo>
                <a:lnTo>
                  <a:pt x="98234" y="1509356"/>
                </a:lnTo>
                <a:lnTo>
                  <a:pt x="120269" y="1554010"/>
                </a:lnTo>
                <a:lnTo>
                  <a:pt x="144297" y="1597469"/>
                </a:lnTo>
                <a:lnTo>
                  <a:pt x="170256" y="1639646"/>
                </a:lnTo>
                <a:lnTo>
                  <a:pt x="198107" y="1680514"/>
                </a:lnTo>
                <a:lnTo>
                  <a:pt x="227761" y="1719986"/>
                </a:lnTo>
                <a:lnTo>
                  <a:pt x="1291920" y="1332636"/>
                </a:lnTo>
                <a:lnTo>
                  <a:pt x="1783969" y="1153528"/>
                </a:lnTo>
                <a:lnTo>
                  <a:pt x="2124824" y="1029462"/>
                </a:lnTo>
                <a:close/>
              </a:path>
              <a:path w="6748144" h="2125979">
                <a:moveTo>
                  <a:pt x="3910533" y="747877"/>
                </a:moveTo>
                <a:lnTo>
                  <a:pt x="3886276" y="708736"/>
                </a:lnTo>
                <a:lnTo>
                  <a:pt x="3858488" y="672401"/>
                </a:lnTo>
                <a:lnTo>
                  <a:pt x="3827259" y="639076"/>
                </a:lnTo>
                <a:lnTo>
                  <a:pt x="3792702" y="608965"/>
                </a:lnTo>
                <a:lnTo>
                  <a:pt x="3754932" y="582231"/>
                </a:lnTo>
                <a:lnTo>
                  <a:pt x="3714051" y="559092"/>
                </a:lnTo>
                <a:lnTo>
                  <a:pt x="3670160" y="539724"/>
                </a:lnTo>
                <a:lnTo>
                  <a:pt x="3623360" y="524319"/>
                </a:lnTo>
                <a:lnTo>
                  <a:pt x="3573767" y="513080"/>
                </a:lnTo>
                <a:lnTo>
                  <a:pt x="3521481" y="506209"/>
                </a:lnTo>
                <a:lnTo>
                  <a:pt x="3466617" y="503872"/>
                </a:lnTo>
                <a:lnTo>
                  <a:pt x="3414852" y="505777"/>
                </a:lnTo>
                <a:lnTo>
                  <a:pt x="3364395" y="511492"/>
                </a:lnTo>
                <a:lnTo>
                  <a:pt x="3315271" y="521017"/>
                </a:lnTo>
                <a:lnTo>
                  <a:pt x="3267494" y="534352"/>
                </a:lnTo>
                <a:lnTo>
                  <a:pt x="3221075" y="551510"/>
                </a:lnTo>
                <a:lnTo>
                  <a:pt x="3176016" y="572465"/>
                </a:lnTo>
                <a:lnTo>
                  <a:pt x="3132340" y="597230"/>
                </a:lnTo>
                <a:lnTo>
                  <a:pt x="3090049" y="625817"/>
                </a:lnTo>
                <a:lnTo>
                  <a:pt x="3049168" y="658202"/>
                </a:lnTo>
                <a:lnTo>
                  <a:pt x="3010852" y="693267"/>
                </a:lnTo>
                <a:lnTo>
                  <a:pt x="2976207" y="730796"/>
                </a:lnTo>
                <a:lnTo>
                  <a:pt x="2945257" y="770788"/>
                </a:lnTo>
                <a:lnTo>
                  <a:pt x="2917952" y="813206"/>
                </a:lnTo>
                <a:lnTo>
                  <a:pt x="2894317" y="858037"/>
                </a:lnTo>
                <a:lnTo>
                  <a:pt x="2874314" y="905256"/>
                </a:lnTo>
                <a:lnTo>
                  <a:pt x="2857944" y="954836"/>
                </a:lnTo>
                <a:lnTo>
                  <a:pt x="2845193" y="1006741"/>
                </a:lnTo>
                <a:lnTo>
                  <a:pt x="2836037" y="1060958"/>
                </a:lnTo>
                <a:lnTo>
                  <a:pt x="2830855" y="1115669"/>
                </a:lnTo>
                <a:lnTo>
                  <a:pt x="2830017" y="1168082"/>
                </a:lnTo>
                <a:lnTo>
                  <a:pt x="2833471" y="1218184"/>
                </a:lnTo>
                <a:lnTo>
                  <a:pt x="2841218" y="1265974"/>
                </a:lnTo>
                <a:lnTo>
                  <a:pt x="2853220" y="1311414"/>
                </a:lnTo>
                <a:lnTo>
                  <a:pt x="2869463" y="1354505"/>
                </a:lnTo>
                <a:lnTo>
                  <a:pt x="2889910" y="1395247"/>
                </a:lnTo>
                <a:lnTo>
                  <a:pt x="2914548" y="1433614"/>
                </a:lnTo>
                <a:lnTo>
                  <a:pt x="2943339" y="1469593"/>
                </a:lnTo>
                <a:lnTo>
                  <a:pt x="2975902" y="1502422"/>
                </a:lnTo>
                <a:lnTo>
                  <a:pt x="3010827" y="1531353"/>
                </a:lnTo>
                <a:lnTo>
                  <a:pt x="3048139" y="1556372"/>
                </a:lnTo>
                <a:lnTo>
                  <a:pt x="3087801" y="1577517"/>
                </a:lnTo>
                <a:lnTo>
                  <a:pt x="3129813" y="1594789"/>
                </a:lnTo>
                <a:lnTo>
                  <a:pt x="3174161" y="1608201"/>
                </a:lnTo>
                <a:lnTo>
                  <a:pt x="3220834" y="1617764"/>
                </a:lnTo>
                <a:lnTo>
                  <a:pt x="3269818" y="1623491"/>
                </a:lnTo>
                <a:lnTo>
                  <a:pt x="3321100" y="1625396"/>
                </a:lnTo>
                <a:lnTo>
                  <a:pt x="3369741" y="1623504"/>
                </a:lnTo>
                <a:lnTo>
                  <a:pt x="3417773" y="1617891"/>
                </a:lnTo>
                <a:lnTo>
                  <a:pt x="3465068" y="1608734"/>
                </a:lnTo>
                <a:lnTo>
                  <a:pt x="3511435" y="1596174"/>
                </a:lnTo>
                <a:lnTo>
                  <a:pt x="3556711" y="1580362"/>
                </a:lnTo>
                <a:lnTo>
                  <a:pt x="3600754" y="1561465"/>
                </a:lnTo>
                <a:lnTo>
                  <a:pt x="3643388" y="1539621"/>
                </a:lnTo>
                <a:lnTo>
                  <a:pt x="3684447" y="1514995"/>
                </a:lnTo>
                <a:lnTo>
                  <a:pt x="3723767" y="1487728"/>
                </a:lnTo>
                <a:lnTo>
                  <a:pt x="3761194" y="1457998"/>
                </a:lnTo>
                <a:lnTo>
                  <a:pt x="3796550" y="1425930"/>
                </a:lnTo>
                <a:lnTo>
                  <a:pt x="3829697" y="1391678"/>
                </a:lnTo>
                <a:lnTo>
                  <a:pt x="3734143" y="1293202"/>
                </a:lnTo>
                <a:lnTo>
                  <a:pt x="3695763" y="1332560"/>
                </a:lnTo>
                <a:lnTo>
                  <a:pt x="3656063" y="1367332"/>
                </a:lnTo>
                <a:lnTo>
                  <a:pt x="3615029" y="1397508"/>
                </a:lnTo>
                <a:lnTo>
                  <a:pt x="3572649" y="1423085"/>
                </a:lnTo>
                <a:lnTo>
                  <a:pt x="3528923" y="1444028"/>
                </a:lnTo>
                <a:lnTo>
                  <a:pt x="3483826" y="1460334"/>
                </a:lnTo>
                <a:lnTo>
                  <a:pt x="3437356" y="1472006"/>
                </a:lnTo>
                <a:lnTo>
                  <a:pt x="3389490" y="1479016"/>
                </a:lnTo>
                <a:lnTo>
                  <a:pt x="3340214" y="1481353"/>
                </a:lnTo>
                <a:lnTo>
                  <a:pt x="3282873" y="1478165"/>
                </a:lnTo>
                <a:lnTo>
                  <a:pt x="3229914" y="1468564"/>
                </a:lnTo>
                <a:lnTo>
                  <a:pt x="3181286" y="1452511"/>
                </a:lnTo>
                <a:lnTo>
                  <a:pt x="3136938" y="1429956"/>
                </a:lnTo>
                <a:lnTo>
                  <a:pt x="3096831" y="1400886"/>
                </a:lnTo>
                <a:lnTo>
                  <a:pt x="3060928" y="1365237"/>
                </a:lnTo>
                <a:lnTo>
                  <a:pt x="3035109" y="1330401"/>
                </a:lnTo>
                <a:lnTo>
                  <a:pt x="3014383" y="1292694"/>
                </a:lnTo>
                <a:lnTo>
                  <a:pt x="2998800" y="1252105"/>
                </a:lnTo>
                <a:lnTo>
                  <a:pt x="2988399" y="1208646"/>
                </a:lnTo>
                <a:lnTo>
                  <a:pt x="2983255" y="1162291"/>
                </a:lnTo>
                <a:lnTo>
                  <a:pt x="2983407" y="1113066"/>
                </a:lnTo>
                <a:lnTo>
                  <a:pt x="2988907" y="1060958"/>
                </a:lnTo>
                <a:lnTo>
                  <a:pt x="2998089" y="1010031"/>
                </a:lnTo>
                <a:lnTo>
                  <a:pt x="3011728" y="961783"/>
                </a:lnTo>
                <a:lnTo>
                  <a:pt x="3029826" y="916254"/>
                </a:lnTo>
                <a:lnTo>
                  <a:pt x="3052343" y="873417"/>
                </a:lnTo>
                <a:lnTo>
                  <a:pt x="3079267" y="833285"/>
                </a:lnTo>
                <a:lnTo>
                  <a:pt x="3110547" y="795845"/>
                </a:lnTo>
                <a:lnTo>
                  <a:pt x="3146183" y="761098"/>
                </a:lnTo>
                <a:lnTo>
                  <a:pt x="3184982" y="730135"/>
                </a:lnTo>
                <a:lnTo>
                  <a:pt x="3225774" y="704011"/>
                </a:lnTo>
                <a:lnTo>
                  <a:pt x="3268599" y="682688"/>
                </a:lnTo>
                <a:lnTo>
                  <a:pt x="3313480" y="666153"/>
                </a:lnTo>
                <a:lnTo>
                  <a:pt x="3360458" y="654380"/>
                </a:lnTo>
                <a:lnTo>
                  <a:pt x="3409531" y="647331"/>
                </a:lnTo>
                <a:lnTo>
                  <a:pt x="3460737" y="644982"/>
                </a:lnTo>
                <a:lnTo>
                  <a:pt x="3517646" y="648360"/>
                </a:lnTo>
                <a:lnTo>
                  <a:pt x="3570363" y="658228"/>
                </a:lnTo>
                <a:lnTo>
                  <a:pt x="3618839" y="674204"/>
                </a:lnTo>
                <a:lnTo>
                  <a:pt x="3663035" y="695871"/>
                </a:lnTo>
                <a:lnTo>
                  <a:pt x="3702888" y="722858"/>
                </a:lnTo>
                <a:lnTo>
                  <a:pt x="3738346" y="754735"/>
                </a:lnTo>
                <a:lnTo>
                  <a:pt x="3769360" y="791133"/>
                </a:lnTo>
                <a:lnTo>
                  <a:pt x="3795877" y="831646"/>
                </a:lnTo>
                <a:lnTo>
                  <a:pt x="3910533" y="747877"/>
                </a:lnTo>
                <a:close/>
              </a:path>
              <a:path w="6748144" h="2125979">
                <a:moveTo>
                  <a:pt x="4825555" y="532625"/>
                </a:moveTo>
                <a:lnTo>
                  <a:pt x="4010837" y="532625"/>
                </a:lnTo>
                <a:lnTo>
                  <a:pt x="3980459" y="674001"/>
                </a:lnTo>
                <a:lnTo>
                  <a:pt x="4237875" y="674001"/>
                </a:lnTo>
                <a:lnTo>
                  <a:pt x="4264190" y="680059"/>
                </a:lnTo>
                <a:lnTo>
                  <a:pt x="4284383" y="696188"/>
                </a:lnTo>
                <a:lnTo>
                  <a:pt x="4295953" y="719289"/>
                </a:lnTo>
                <a:lnTo>
                  <a:pt x="4296397" y="746302"/>
                </a:lnTo>
                <a:lnTo>
                  <a:pt x="4143095" y="1465910"/>
                </a:lnTo>
                <a:lnTo>
                  <a:pt x="4136364" y="1495094"/>
                </a:lnTo>
                <a:lnTo>
                  <a:pt x="4130357" y="1518158"/>
                </a:lnTo>
                <a:lnTo>
                  <a:pt x="4122343" y="1547774"/>
                </a:lnTo>
                <a:lnTo>
                  <a:pt x="4109631" y="1596644"/>
                </a:lnTo>
                <a:lnTo>
                  <a:pt x="4267708" y="1596644"/>
                </a:lnTo>
                <a:lnTo>
                  <a:pt x="4292041" y="1484160"/>
                </a:lnTo>
                <a:lnTo>
                  <a:pt x="4465320" y="674001"/>
                </a:lnTo>
                <a:lnTo>
                  <a:pt x="4793640" y="674001"/>
                </a:lnTo>
                <a:lnTo>
                  <a:pt x="4825555" y="532625"/>
                </a:lnTo>
                <a:close/>
              </a:path>
              <a:path w="6748144" h="2125979">
                <a:moveTo>
                  <a:pt x="5830240" y="532625"/>
                </a:moveTo>
                <a:lnTo>
                  <a:pt x="5681269" y="532625"/>
                </a:lnTo>
                <a:lnTo>
                  <a:pt x="5667006" y="600278"/>
                </a:lnTo>
                <a:lnTo>
                  <a:pt x="5658459" y="645109"/>
                </a:lnTo>
                <a:lnTo>
                  <a:pt x="5507977" y="1350391"/>
                </a:lnTo>
                <a:lnTo>
                  <a:pt x="5153825" y="532625"/>
                </a:lnTo>
                <a:lnTo>
                  <a:pt x="4965547" y="532625"/>
                </a:lnTo>
                <a:lnTo>
                  <a:pt x="4998593" y="561467"/>
                </a:lnTo>
                <a:lnTo>
                  <a:pt x="4805743" y="1471993"/>
                </a:lnTo>
                <a:lnTo>
                  <a:pt x="4794339" y="1521764"/>
                </a:lnTo>
                <a:lnTo>
                  <a:pt x="4778387" y="1596631"/>
                </a:lnTo>
                <a:lnTo>
                  <a:pt x="4924298" y="1596631"/>
                </a:lnTo>
                <a:lnTo>
                  <a:pt x="4941392" y="1529003"/>
                </a:lnTo>
                <a:lnTo>
                  <a:pt x="4946091" y="1509001"/>
                </a:lnTo>
                <a:lnTo>
                  <a:pt x="4951654" y="1484160"/>
                </a:lnTo>
                <a:lnTo>
                  <a:pt x="5061902" y="963295"/>
                </a:lnTo>
                <a:lnTo>
                  <a:pt x="5081435" y="929944"/>
                </a:lnTo>
                <a:lnTo>
                  <a:pt x="5114404" y="916139"/>
                </a:lnTo>
                <a:lnTo>
                  <a:pt x="5149469" y="923036"/>
                </a:lnTo>
                <a:lnTo>
                  <a:pt x="5175301" y="951776"/>
                </a:lnTo>
                <a:lnTo>
                  <a:pt x="5456313" y="1596631"/>
                </a:lnTo>
                <a:lnTo>
                  <a:pt x="5605259" y="1596631"/>
                </a:lnTo>
                <a:lnTo>
                  <a:pt x="5804395" y="657275"/>
                </a:lnTo>
                <a:lnTo>
                  <a:pt x="5830240" y="532625"/>
                </a:lnTo>
                <a:close/>
              </a:path>
              <a:path w="6748144" h="2125979">
                <a:moveTo>
                  <a:pt x="6748132" y="1596631"/>
                </a:moveTo>
                <a:lnTo>
                  <a:pt x="6720878" y="1446085"/>
                </a:lnTo>
                <a:lnTo>
                  <a:pt x="6565735" y="532688"/>
                </a:lnTo>
                <a:lnTo>
                  <a:pt x="6361163" y="532688"/>
                </a:lnTo>
                <a:lnTo>
                  <a:pt x="6393980" y="561162"/>
                </a:lnTo>
                <a:lnTo>
                  <a:pt x="5877191" y="1427988"/>
                </a:lnTo>
                <a:lnTo>
                  <a:pt x="5847397" y="1479346"/>
                </a:lnTo>
                <a:lnTo>
                  <a:pt x="5827014" y="1514030"/>
                </a:lnTo>
                <a:lnTo>
                  <a:pt x="5806630" y="1547863"/>
                </a:lnTo>
                <a:lnTo>
                  <a:pt x="5776836" y="1596631"/>
                </a:lnTo>
                <a:lnTo>
                  <a:pt x="5942584" y="1596631"/>
                </a:lnTo>
                <a:lnTo>
                  <a:pt x="5985395" y="1522653"/>
                </a:lnTo>
                <a:lnTo>
                  <a:pt x="6001804" y="1493735"/>
                </a:lnTo>
                <a:lnTo>
                  <a:pt x="6024600" y="1452118"/>
                </a:lnTo>
                <a:lnTo>
                  <a:pt x="6106884" y="1306398"/>
                </a:lnTo>
                <a:lnTo>
                  <a:pt x="6184328" y="1171054"/>
                </a:lnTo>
                <a:lnTo>
                  <a:pt x="6366954" y="848258"/>
                </a:lnTo>
                <a:lnTo>
                  <a:pt x="6394907" y="822794"/>
                </a:lnTo>
                <a:lnTo>
                  <a:pt x="6429794" y="818972"/>
                </a:lnTo>
                <a:lnTo>
                  <a:pt x="6461061" y="834923"/>
                </a:lnTo>
                <a:lnTo>
                  <a:pt x="6478168" y="868756"/>
                </a:lnTo>
                <a:lnTo>
                  <a:pt x="6524739" y="1171054"/>
                </a:lnTo>
                <a:lnTo>
                  <a:pt x="6545961" y="1306398"/>
                </a:lnTo>
                <a:lnTo>
                  <a:pt x="6568884" y="1458391"/>
                </a:lnTo>
                <a:lnTo>
                  <a:pt x="6587210" y="1596631"/>
                </a:lnTo>
                <a:lnTo>
                  <a:pt x="6748132" y="1596631"/>
                </a:lnTo>
                <a:close/>
              </a:path>
            </a:pathLst>
          </a:custGeom>
          <a:solidFill>
            <a:srgbClr val="FFFFFF"/>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3950" b="0" i="0">
                <a:solidFill>
                  <a:schemeClr val="bg1"/>
                </a:solidFill>
                <a:latin typeface="Verdana"/>
                <a:cs typeface="Verdan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3/5/2025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3/5/2025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7983722" y="8985363"/>
            <a:ext cx="4136654" cy="628650"/>
          </a:xfrm>
          <a:prstGeom prst="rect">
            <a:avLst/>
          </a:prstGeom>
        </p:spPr>
        <p:txBody>
          <a:bodyPr wrap="square" lIns="0" tIns="0" rIns="0" bIns="0">
            <a:spAutoFit/>
          </a:bodyPr>
          <a:lstStyle>
            <a:lvl1pPr>
              <a:defRPr sz="3950" b="0" i="0">
                <a:solidFill>
                  <a:schemeClr val="bg1"/>
                </a:solidFill>
                <a:latin typeface="Verdana"/>
                <a:cs typeface="Verdana"/>
              </a:defRPr>
            </a:lvl1pPr>
          </a:lstStyle>
          <a:p>
            <a:endParaRPr/>
          </a:p>
        </p:txBody>
      </p:sp>
      <p:sp>
        <p:nvSpPr>
          <p:cNvPr id="3" name="Holder 3"/>
          <p:cNvSpPr>
            <a:spLocks noGrp="1"/>
          </p:cNvSpPr>
          <p:nvPr>
            <p:ph type="body" idx="1"/>
          </p:nvPr>
        </p:nvSpPr>
        <p:spPr>
          <a:xfrm>
            <a:off x="1005205" y="2601150"/>
            <a:ext cx="18093690" cy="746417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6835394" y="10517696"/>
            <a:ext cx="6433312" cy="565467"/>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1005205" y="10517696"/>
            <a:ext cx="4623943" cy="56546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3/5/2025</a:t>
            </a:fld>
            <a:endParaRPr lang="en-US"/>
          </a:p>
        </p:txBody>
      </p:sp>
      <p:sp>
        <p:nvSpPr>
          <p:cNvPr id="6" name="Holder 6"/>
          <p:cNvSpPr>
            <a:spLocks noGrp="1"/>
          </p:cNvSpPr>
          <p:nvPr>
            <p:ph type="sldNum" sz="quarter" idx="7"/>
          </p:nvPr>
        </p:nvSpPr>
        <p:spPr>
          <a:xfrm>
            <a:off x="14474953" y="10517696"/>
            <a:ext cx="4623943" cy="565467"/>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object 3"/>
          <p:cNvGrpSpPr/>
          <p:nvPr/>
        </p:nvGrpSpPr>
        <p:grpSpPr>
          <a:xfrm>
            <a:off x="-2617" y="0"/>
            <a:ext cx="20109815" cy="11313795"/>
            <a:chOff x="-2617" y="0"/>
            <a:chExt cx="20109815" cy="11313795"/>
          </a:xfrm>
        </p:grpSpPr>
        <p:sp>
          <p:nvSpPr>
            <p:cNvPr id="4" name="object 4"/>
            <p:cNvSpPr/>
            <p:nvPr/>
          </p:nvSpPr>
          <p:spPr>
            <a:xfrm>
              <a:off x="15052596" y="6230830"/>
              <a:ext cx="5052060" cy="5078095"/>
            </a:xfrm>
            <a:custGeom>
              <a:avLst/>
              <a:gdLst/>
              <a:ahLst/>
              <a:cxnLst/>
              <a:rect l="l" t="t" r="r" b="b"/>
              <a:pathLst>
                <a:path w="5052059" h="5078095">
                  <a:moveTo>
                    <a:pt x="4752504" y="2117244"/>
                  </a:moveTo>
                  <a:lnTo>
                    <a:pt x="4753226" y="2165792"/>
                  </a:lnTo>
                  <a:lnTo>
                    <a:pt x="4755378" y="2213977"/>
                  </a:lnTo>
                  <a:lnTo>
                    <a:pt x="4758940" y="2261780"/>
                  </a:lnTo>
                  <a:lnTo>
                    <a:pt x="4763892" y="2309178"/>
                  </a:lnTo>
                  <a:lnTo>
                    <a:pt x="4770211" y="2356151"/>
                  </a:lnTo>
                  <a:lnTo>
                    <a:pt x="4777879" y="2402679"/>
                  </a:lnTo>
                  <a:lnTo>
                    <a:pt x="4786874" y="2448741"/>
                  </a:lnTo>
                  <a:lnTo>
                    <a:pt x="4797176" y="2494316"/>
                  </a:lnTo>
                  <a:lnTo>
                    <a:pt x="4808764" y="2539383"/>
                  </a:lnTo>
                  <a:lnTo>
                    <a:pt x="4821617" y="2583921"/>
                  </a:lnTo>
                  <a:lnTo>
                    <a:pt x="4835716" y="2627911"/>
                  </a:lnTo>
                  <a:lnTo>
                    <a:pt x="4851039" y="2671330"/>
                  </a:lnTo>
                  <a:lnTo>
                    <a:pt x="4867566" y="2714158"/>
                  </a:lnTo>
                  <a:lnTo>
                    <a:pt x="4885276" y="2756374"/>
                  </a:lnTo>
                  <a:lnTo>
                    <a:pt x="4904148" y="2797959"/>
                  </a:lnTo>
                  <a:lnTo>
                    <a:pt x="4924163" y="2838890"/>
                  </a:lnTo>
                  <a:lnTo>
                    <a:pt x="4945299" y="2879147"/>
                  </a:lnTo>
                  <a:lnTo>
                    <a:pt x="4967536" y="2918710"/>
                  </a:lnTo>
                  <a:lnTo>
                    <a:pt x="4990853" y="2957557"/>
                  </a:lnTo>
                  <a:lnTo>
                    <a:pt x="5015230" y="2995668"/>
                  </a:lnTo>
                  <a:lnTo>
                    <a:pt x="5040645" y="3033022"/>
                  </a:lnTo>
                  <a:lnTo>
                    <a:pt x="5051502" y="3048045"/>
                  </a:lnTo>
                </a:path>
                <a:path w="5052059" h="5078095">
                  <a:moveTo>
                    <a:pt x="5051502" y="4362327"/>
                  </a:moveTo>
                  <a:lnTo>
                    <a:pt x="5015230" y="4414704"/>
                  </a:lnTo>
                  <a:lnTo>
                    <a:pt x="4990853" y="4452815"/>
                  </a:lnTo>
                  <a:lnTo>
                    <a:pt x="4967536" y="4491662"/>
                  </a:lnTo>
                  <a:lnTo>
                    <a:pt x="4945299" y="4531224"/>
                  </a:lnTo>
                  <a:lnTo>
                    <a:pt x="4924163" y="4571481"/>
                  </a:lnTo>
                  <a:lnTo>
                    <a:pt x="4904148" y="4612412"/>
                  </a:lnTo>
                  <a:lnTo>
                    <a:pt x="4885276" y="4653996"/>
                  </a:lnTo>
                  <a:lnTo>
                    <a:pt x="4867566" y="4696212"/>
                  </a:lnTo>
                  <a:lnTo>
                    <a:pt x="4851039" y="4739040"/>
                  </a:lnTo>
                  <a:lnTo>
                    <a:pt x="4835716" y="4782458"/>
                  </a:lnTo>
                  <a:lnTo>
                    <a:pt x="4821617" y="4826447"/>
                  </a:lnTo>
                  <a:lnTo>
                    <a:pt x="4808764" y="4870985"/>
                  </a:lnTo>
                  <a:lnTo>
                    <a:pt x="4797176" y="4916051"/>
                  </a:lnTo>
                  <a:lnTo>
                    <a:pt x="4786874" y="4961625"/>
                  </a:lnTo>
                  <a:lnTo>
                    <a:pt x="4777879" y="5007686"/>
                  </a:lnTo>
                  <a:lnTo>
                    <a:pt x="4770211" y="5054213"/>
                  </a:lnTo>
                  <a:lnTo>
                    <a:pt x="4767048" y="5077725"/>
                  </a:lnTo>
                </a:path>
                <a:path w="5052059" h="5078095">
                  <a:moveTo>
                    <a:pt x="4737961" y="5077725"/>
                  </a:moveTo>
                  <a:lnTo>
                    <a:pt x="4727131" y="5007686"/>
                  </a:lnTo>
                  <a:lnTo>
                    <a:pt x="4718137" y="4961625"/>
                  </a:lnTo>
                  <a:lnTo>
                    <a:pt x="4707836" y="4916051"/>
                  </a:lnTo>
                  <a:lnTo>
                    <a:pt x="4696249" y="4870985"/>
                  </a:lnTo>
                  <a:lnTo>
                    <a:pt x="4683396" y="4826447"/>
                  </a:lnTo>
                  <a:lnTo>
                    <a:pt x="4669299" y="4782458"/>
                  </a:lnTo>
                  <a:lnTo>
                    <a:pt x="4653977" y="4739040"/>
                  </a:lnTo>
                  <a:lnTo>
                    <a:pt x="4637451" y="4696212"/>
                  </a:lnTo>
                  <a:lnTo>
                    <a:pt x="4619743" y="4653996"/>
                  </a:lnTo>
                  <a:lnTo>
                    <a:pt x="4600872" y="4612412"/>
                  </a:lnTo>
                  <a:lnTo>
                    <a:pt x="4580858" y="4571481"/>
                  </a:lnTo>
                  <a:lnTo>
                    <a:pt x="4559724" y="4531224"/>
                  </a:lnTo>
                  <a:lnTo>
                    <a:pt x="4537488" y="4491662"/>
                  </a:lnTo>
                  <a:lnTo>
                    <a:pt x="4514173" y="4452815"/>
                  </a:lnTo>
                  <a:lnTo>
                    <a:pt x="4489797" y="4414704"/>
                  </a:lnTo>
                  <a:lnTo>
                    <a:pt x="4464383" y="4377350"/>
                  </a:lnTo>
                  <a:lnTo>
                    <a:pt x="4437950" y="4340774"/>
                  </a:lnTo>
                  <a:lnTo>
                    <a:pt x="4410520" y="4304996"/>
                  </a:lnTo>
                  <a:lnTo>
                    <a:pt x="4382112" y="4270037"/>
                  </a:lnTo>
                  <a:lnTo>
                    <a:pt x="4352747" y="4235918"/>
                  </a:lnTo>
                  <a:lnTo>
                    <a:pt x="4322446" y="4202660"/>
                  </a:lnTo>
                  <a:lnTo>
                    <a:pt x="4291230" y="4170284"/>
                  </a:lnTo>
                  <a:lnTo>
                    <a:pt x="4259119" y="4138809"/>
                  </a:lnTo>
                  <a:lnTo>
                    <a:pt x="4226133" y="4108258"/>
                  </a:lnTo>
                  <a:lnTo>
                    <a:pt x="4192294" y="4078650"/>
                  </a:lnTo>
                  <a:lnTo>
                    <a:pt x="4157622" y="4050007"/>
                  </a:lnTo>
                  <a:lnTo>
                    <a:pt x="4122136" y="4022349"/>
                  </a:lnTo>
                  <a:lnTo>
                    <a:pt x="4085859" y="3995698"/>
                  </a:lnTo>
                  <a:lnTo>
                    <a:pt x="4048811" y="3970073"/>
                  </a:lnTo>
                  <a:lnTo>
                    <a:pt x="4011012" y="3945496"/>
                  </a:lnTo>
                  <a:lnTo>
                    <a:pt x="3972482" y="3921987"/>
                  </a:lnTo>
                  <a:lnTo>
                    <a:pt x="3933243" y="3899567"/>
                  </a:lnTo>
                  <a:lnTo>
                    <a:pt x="3893314" y="3878257"/>
                  </a:lnTo>
                  <a:lnTo>
                    <a:pt x="3852718" y="3858078"/>
                  </a:lnTo>
                  <a:lnTo>
                    <a:pt x="3811473" y="3839050"/>
                  </a:lnTo>
                  <a:lnTo>
                    <a:pt x="3769601" y="3821194"/>
                  </a:lnTo>
                  <a:lnTo>
                    <a:pt x="3727122" y="3804531"/>
                  </a:lnTo>
                  <a:lnTo>
                    <a:pt x="3684057" y="3789082"/>
                  </a:lnTo>
                  <a:lnTo>
                    <a:pt x="3640427" y="3774868"/>
                  </a:lnTo>
                  <a:lnTo>
                    <a:pt x="3596252" y="3761908"/>
                  </a:lnTo>
                  <a:lnTo>
                    <a:pt x="3551552" y="3750225"/>
                  </a:lnTo>
                  <a:lnTo>
                    <a:pt x="3506348" y="3739838"/>
                  </a:lnTo>
                  <a:lnTo>
                    <a:pt x="3460662" y="3730769"/>
                  </a:lnTo>
                  <a:lnTo>
                    <a:pt x="3414512" y="3723038"/>
                  </a:lnTo>
                  <a:lnTo>
                    <a:pt x="3367921" y="3716667"/>
                  </a:lnTo>
                  <a:lnTo>
                    <a:pt x="3320908" y="3711675"/>
                  </a:lnTo>
                  <a:lnTo>
                    <a:pt x="3273494" y="3708083"/>
                  </a:lnTo>
                  <a:lnTo>
                    <a:pt x="3225700" y="3705913"/>
                  </a:lnTo>
                  <a:lnTo>
                    <a:pt x="3177547" y="3705185"/>
                  </a:lnTo>
                  <a:lnTo>
                    <a:pt x="3225700" y="3704457"/>
                  </a:lnTo>
                  <a:lnTo>
                    <a:pt x="3273494" y="3702287"/>
                  </a:lnTo>
                  <a:lnTo>
                    <a:pt x="3320908" y="3698696"/>
                  </a:lnTo>
                  <a:lnTo>
                    <a:pt x="3367921" y="3693704"/>
                  </a:lnTo>
                  <a:lnTo>
                    <a:pt x="3414512" y="3687332"/>
                  </a:lnTo>
                  <a:lnTo>
                    <a:pt x="3460662" y="3679601"/>
                  </a:lnTo>
                  <a:lnTo>
                    <a:pt x="3506348" y="3670532"/>
                  </a:lnTo>
                  <a:lnTo>
                    <a:pt x="3551552" y="3660146"/>
                  </a:lnTo>
                  <a:lnTo>
                    <a:pt x="3596252" y="3648463"/>
                  </a:lnTo>
                  <a:lnTo>
                    <a:pt x="3640427" y="3635503"/>
                  </a:lnTo>
                  <a:lnTo>
                    <a:pt x="3684057" y="3621289"/>
                  </a:lnTo>
                  <a:lnTo>
                    <a:pt x="3727122" y="3605840"/>
                  </a:lnTo>
                  <a:lnTo>
                    <a:pt x="3769601" y="3589177"/>
                  </a:lnTo>
                  <a:lnTo>
                    <a:pt x="3811473" y="3571322"/>
                  </a:lnTo>
                  <a:lnTo>
                    <a:pt x="3852718" y="3552294"/>
                  </a:lnTo>
                  <a:lnTo>
                    <a:pt x="3893314" y="3532115"/>
                  </a:lnTo>
                  <a:lnTo>
                    <a:pt x="3933243" y="3510805"/>
                  </a:lnTo>
                  <a:lnTo>
                    <a:pt x="3972482" y="3488385"/>
                  </a:lnTo>
                  <a:lnTo>
                    <a:pt x="4011012" y="3464877"/>
                  </a:lnTo>
                  <a:lnTo>
                    <a:pt x="4048811" y="3440299"/>
                  </a:lnTo>
                  <a:lnTo>
                    <a:pt x="4085859" y="3414675"/>
                  </a:lnTo>
                  <a:lnTo>
                    <a:pt x="4122136" y="3388023"/>
                  </a:lnTo>
                  <a:lnTo>
                    <a:pt x="4157622" y="3360365"/>
                  </a:lnTo>
                  <a:lnTo>
                    <a:pt x="4192294" y="3331722"/>
                  </a:lnTo>
                  <a:lnTo>
                    <a:pt x="4226133" y="3302115"/>
                  </a:lnTo>
                  <a:lnTo>
                    <a:pt x="4259119" y="3271564"/>
                  </a:lnTo>
                  <a:lnTo>
                    <a:pt x="4291230" y="3240089"/>
                  </a:lnTo>
                  <a:lnTo>
                    <a:pt x="4322446" y="3207713"/>
                  </a:lnTo>
                  <a:lnTo>
                    <a:pt x="4352747" y="3174455"/>
                  </a:lnTo>
                  <a:lnTo>
                    <a:pt x="4382112" y="3140336"/>
                  </a:lnTo>
                  <a:lnTo>
                    <a:pt x="4410520" y="3105377"/>
                  </a:lnTo>
                  <a:lnTo>
                    <a:pt x="4437950" y="3069599"/>
                  </a:lnTo>
                  <a:lnTo>
                    <a:pt x="4464383" y="3033022"/>
                  </a:lnTo>
                  <a:lnTo>
                    <a:pt x="4489797" y="2995668"/>
                  </a:lnTo>
                  <a:lnTo>
                    <a:pt x="4514173" y="2957557"/>
                  </a:lnTo>
                  <a:lnTo>
                    <a:pt x="4537488" y="2918710"/>
                  </a:lnTo>
                  <a:lnTo>
                    <a:pt x="4559724" y="2879147"/>
                  </a:lnTo>
                  <a:lnTo>
                    <a:pt x="4580858" y="2838890"/>
                  </a:lnTo>
                  <a:lnTo>
                    <a:pt x="4600872" y="2797959"/>
                  </a:lnTo>
                  <a:lnTo>
                    <a:pt x="4619743" y="2756374"/>
                  </a:lnTo>
                  <a:lnTo>
                    <a:pt x="4637451" y="2714158"/>
                  </a:lnTo>
                  <a:lnTo>
                    <a:pt x="4653977" y="2671330"/>
                  </a:lnTo>
                  <a:lnTo>
                    <a:pt x="4669299" y="2627911"/>
                  </a:lnTo>
                  <a:lnTo>
                    <a:pt x="4683396" y="2583921"/>
                  </a:lnTo>
                  <a:lnTo>
                    <a:pt x="4696249" y="2539383"/>
                  </a:lnTo>
                  <a:lnTo>
                    <a:pt x="4707836" y="2494316"/>
                  </a:lnTo>
                  <a:lnTo>
                    <a:pt x="4718137" y="2448741"/>
                  </a:lnTo>
                  <a:lnTo>
                    <a:pt x="4727131" y="2402679"/>
                  </a:lnTo>
                  <a:lnTo>
                    <a:pt x="4734798" y="2356151"/>
                  </a:lnTo>
                  <a:lnTo>
                    <a:pt x="4741117" y="2309178"/>
                  </a:lnTo>
                  <a:lnTo>
                    <a:pt x="4746068" y="2261780"/>
                  </a:lnTo>
                  <a:lnTo>
                    <a:pt x="4749630" y="2213977"/>
                  </a:lnTo>
                  <a:lnTo>
                    <a:pt x="4751782" y="2165792"/>
                  </a:lnTo>
                  <a:lnTo>
                    <a:pt x="4752504" y="2117244"/>
                  </a:lnTo>
                </a:path>
                <a:path w="5052059" h="5078095">
                  <a:moveTo>
                    <a:pt x="2642778" y="0"/>
                  </a:moveTo>
                  <a:lnTo>
                    <a:pt x="2643499" y="48547"/>
                  </a:lnTo>
                  <a:lnTo>
                    <a:pt x="2645650" y="96733"/>
                  </a:lnTo>
                  <a:lnTo>
                    <a:pt x="2649210" y="144535"/>
                  </a:lnTo>
                  <a:lnTo>
                    <a:pt x="2654158" y="191933"/>
                  </a:lnTo>
                  <a:lnTo>
                    <a:pt x="2660473" y="238907"/>
                  </a:lnTo>
                  <a:lnTo>
                    <a:pt x="2668135" y="285435"/>
                  </a:lnTo>
                  <a:lnTo>
                    <a:pt x="2677124" y="331497"/>
                  </a:lnTo>
                  <a:lnTo>
                    <a:pt x="2687419" y="377071"/>
                  </a:lnTo>
                  <a:lnTo>
                    <a:pt x="2698999" y="422138"/>
                  </a:lnTo>
                  <a:lnTo>
                    <a:pt x="2711844" y="466677"/>
                  </a:lnTo>
                  <a:lnTo>
                    <a:pt x="2725933" y="510666"/>
                  </a:lnTo>
                  <a:lnTo>
                    <a:pt x="2741245" y="554085"/>
                  </a:lnTo>
                  <a:lnTo>
                    <a:pt x="2757761" y="596913"/>
                  </a:lnTo>
                  <a:lnTo>
                    <a:pt x="2775459" y="639130"/>
                  </a:lnTo>
                  <a:lnTo>
                    <a:pt x="2794319" y="680714"/>
                  </a:lnTo>
                  <a:lnTo>
                    <a:pt x="2814320" y="721646"/>
                  </a:lnTo>
                  <a:lnTo>
                    <a:pt x="2835441" y="761903"/>
                  </a:lnTo>
                  <a:lnTo>
                    <a:pt x="2857663" y="801465"/>
                  </a:lnTo>
                  <a:lnTo>
                    <a:pt x="2880964" y="840313"/>
                  </a:lnTo>
                  <a:lnTo>
                    <a:pt x="2905325" y="878424"/>
                  </a:lnTo>
                  <a:lnTo>
                    <a:pt x="2930723" y="915778"/>
                  </a:lnTo>
                  <a:lnTo>
                    <a:pt x="2957140" y="952355"/>
                  </a:lnTo>
                  <a:lnTo>
                    <a:pt x="2984554" y="988133"/>
                  </a:lnTo>
                  <a:lnTo>
                    <a:pt x="3012944" y="1023091"/>
                  </a:lnTo>
                  <a:lnTo>
                    <a:pt x="3042290" y="1057210"/>
                  </a:lnTo>
                  <a:lnTo>
                    <a:pt x="3072572" y="1090468"/>
                  </a:lnTo>
                  <a:lnTo>
                    <a:pt x="3103769" y="1122845"/>
                  </a:lnTo>
                  <a:lnTo>
                    <a:pt x="3135860" y="1154319"/>
                  </a:lnTo>
                  <a:lnTo>
                    <a:pt x="3168825" y="1184871"/>
                  </a:lnTo>
                  <a:lnTo>
                    <a:pt x="3202643" y="1214478"/>
                  </a:lnTo>
                  <a:lnTo>
                    <a:pt x="3237294" y="1243121"/>
                  </a:lnTo>
                  <a:lnTo>
                    <a:pt x="3272756" y="1270779"/>
                  </a:lnTo>
                  <a:lnTo>
                    <a:pt x="3309010" y="1297430"/>
                  </a:lnTo>
                  <a:lnTo>
                    <a:pt x="3346035" y="1323055"/>
                  </a:lnTo>
                  <a:lnTo>
                    <a:pt x="3383811" y="1347632"/>
                  </a:lnTo>
                  <a:lnTo>
                    <a:pt x="3422316" y="1371141"/>
                  </a:lnTo>
                  <a:lnTo>
                    <a:pt x="3461530" y="1393561"/>
                  </a:lnTo>
                  <a:lnTo>
                    <a:pt x="3501433" y="1414870"/>
                  </a:lnTo>
                  <a:lnTo>
                    <a:pt x="3542003" y="1435050"/>
                  </a:lnTo>
                  <a:lnTo>
                    <a:pt x="3583221" y="1454077"/>
                  </a:lnTo>
                  <a:lnTo>
                    <a:pt x="3625066" y="1471933"/>
                  </a:lnTo>
                  <a:lnTo>
                    <a:pt x="3667518" y="1488596"/>
                  </a:lnTo>
                  <a:lnTo>
                    <a:pt x="3710554" y="1504044"/>
                  </a:lnTo>
                  <a:lnTo>
                    <a:pt x="3754156" y="1518259"/>
                  </a:lnTo>
                  <a:lnTo>
                    <a:pt x="3798303" y="1531218"/>
                  </a:lnTo>
                  <a:lnTo>
                    <a:pt x="3842973" y="1542901"/>
                  </a:lnTo>
                  <a:lnTo>
                    <a:pt x="3888147" y="1553288"/>
                  </a:lnTo>
                  <a:lnTo>
                    <a:pt x="3933804" y="1562357"/>
                  </a:lnTo>
                  <a:lnTo>
                    <a:pt x="3979923" y="1570088"/>
                  </a:lnTo>
                  <a:lnTo>
                    <a:pt x="4026483" y="1576459"/>
                  </a:lnTo>
                  <a:lnTo>
                    <a:pt x="4073465" y="1581451"/>
                  </a:lnTo>
                  <a:lnTo>
                    <a:pt x="4120847" y="1585043"/>
                  </a:lnTo>
                  <a:lnTo>
                    <a:pt x="4168609" y="1587213"/>
                  </a:lnTo>
                  <a:lnTo>
                    <a:pt x="4216730" y="1587941"/>
                  </a:lnTo>
                  <a:lnTo>
                    <a:pt x="4168609" y="1588669"/>
                  </a:lnTo>
                  <a:lnTo>
                    <a:pt x="4120847" y="1590839"/>
                  </a:lnTo>
                  <a:lnTo>
                    <a:pt x="4073465" y="1594430"/>
                  </a:lnTo>
                  <a:lnTo>
                    <a:pt x="4026483" y="1599422"/>
                  </a:lnTo>
                  <a:lnTo>
                    <a:pt x="3979923" y="1605794"/>
                  </a:lnTo>
                  <a:lnTo>
                    <a:pt x="3933804" y="1613524"/>
                  </a:lnTo>
                  <a:lnTo>
                    <a:pt x="3888147" y="1622593"/>
                  </a:lnTo>
                  <a:lnTo>
                    <a:pt x="3842973" y="1632980"/>
                  </a:lnTo>
                  <a:lnTo>
                    <a:pt x="3798303" y="1644663"/>
                  </a:lnTo>
                  <a:lnTo>
                    <a:pt x="3754156" y="1657622"/>
                  </a:lnTo>
                  <a:lnTo>
                    <a:pt x="3710554" y="1671837"/>
                  </a:lnTo>
                  <a:lnTo>
                    <a:pt x="3667518" y="1687286"/>
                  </a:lnTo>
                  <a:lnTo>
                    <a:pt x="3625066" y="1703948"/>
                  </a:lnTo>
                  <a:lnTo>
                    <a:pt x="3583221" y="1721804"/>
                  </a:lnTo>
                  <a:lnTo>
                    <a:pt x="3542003" y="1740832"/>
                  </a:lnTo>
                  <a:lnTo>
                    <a:pt x="3501433" y="1761011"/>
                  </a:lnTo>
                  <a:lnTo>
                    <a:pt x="3461530" y="1782320"/>
                  </a:lnTo>
                  <a:lnTo>
                    <a:pt x="3422316" y="1804740"/>
                  </a:lnTo>
                  <a:lnTo>
                    <a:pt x="3383811" y="1828249"/>
                  </a:lnTo>
                  <a:lnTo>
                    <a:pt x="3346035" y="1852826"/>
                  </a:lnTo>
                  <a:lnTo>
                    <a:pt x="3309010" y="1878450"/>
                  </a:lnTo>
                  <a:lnTo>
                    <a:pt x="3272756" y="1905102"/>
                  </a:lnTo>
                  <a:lnTo>
                    <a:pt x="3237294" y="1932760"/>
                  </a:lnTo>
                  <a:lnTo>
                    <a:pt x="3202643" y="1961402"/>
                  </a:lnTo>
                  <a:lnTo>
                    <a:pt x="3168825" y="1991010"/>
                  </a:lnTo>
                  <a:lnTo>
                    <a:pt x="3135860" y="2021561"/>
                  </a:lnTo>
                  <a:lnTo>
                    <a:pt x="3103769" y="2053035"/>
                  </a:lnTo>
                  <a:lnTo>
                    <a:pt x="3072572" y="2085412"/>
                  </a:lnTo>
                  <a:lnTo>
                    <a:pt x="3042290" y="2118670"/>
                  </a:lnTo>
                  <a:lnTo>
                    <a:pt x="3012944" y="2152788"/>
                  </a:lnTo>
                  <a:lnTo>
                    <a:pt x="2984554" y="2187747"/>
                  </a:lnTo>
                  <a:lnTo>
                    <a:pt x="2957140" y="2223525"/>
                  </a:lnTo>
                  <a:lnTo>
                    <a:pt x="2930723" y="2260101"/>
                  </a:lnTo>
                  <a:lnTo>
                    <a:pt x="2905325" y="2297455"/>
                  </a:lnTo>
                  <a:lnTo>
                    <a:pt x="2880964" y="2335566"/>
                  </a:lnTo>
                  <a:lnTo>
                    <a:pt x="2857663" y="2374413"/>
                  </a:lnTo>
                  <a:lnTo>
                    <a:pt x="2835441" y="2413975"/>
                  </a:lnTo>
                  <a:lnTo>
                    <a:pt x="2814320" y="2454232"/>
                  </a:lnTo>
                  <a:lnTo>
                    <a:pt x="2794319" y="2495163"/>
                  </a:lnTo>
                  <a:lnTo>
                    <a:pt x="2775459" y="2536747"/>
                  </a:lnTo>
                  <a:lnTo>
                    <a:pt x="2757761" y="2578963"/>
                  </a:lnTo>
                  <a:lnTo>
                    <a:pt x="2741245" y="2621791"/>
                  </a:lnTo>
                  <a:lnTo>
                    <a:pt x="2725933" y="2665210"/>
                  </a:lnTo>
                  <a:lnTo>
                    <a:pt x="2711844" y="2709199"/>
                  </a:lnTo>
                  <a:lnTo>
                    <a:pt x="2698999" y="2753737"/>
                  </a:lnTo>
                  <a:lnTo>
                    <a:pt x="2687419" y="2798803"/>
                  </a:lnTo>
                  <a:lnTo>
                    <a:pt x="2677124" y="2844378"/>
                  </a:lnTo>
                  <a:lnTo>
                    <a:pt x="2668135" y="2890439"/>
                  </a:lnTo>
                  <a:lnTo>
                    <a:pt x="2660473" y="2936967"/>
                  </a:lnTo>
                  <a:lnTo>
                    <a:pt x="2654158" y="2983940"/>
                  </a:lnTo>
                  <a:lnTo>
                    <a:pt x="2649210" y="3031337"/>
                  </a:lnTo>
                  <a:lnTo>
                    <a:pt x="2645650" y="3079139"/>
                  </a:lnTo>
                  <a:lnTo>
                    <a:pt x="2643499" y="3127324"/>
                  </a:lnTo>
                  <a:lnTo>
                    <a:pt x="2642778" y="3175871"/>
                  </a:lnTo>
                  <a:lnTo>
                    <a:pt x="2642056" y="3127324"/>
                  </a:lnTo>
                  <a:lnTo>
                    <a:pt x="2639905" y="3079139"/>
                  </a:lnTo>
                  <a:lnTo>
                    <a:pt x="2636346" y="3031337"/>
                  </a:lnTo>
                  <a:lnTo>
                    <a:pt x="2631399" y="2983940"/>
                  </a:lnTo>
                  <a:lnTo>
                    <a:pt x="2625084" y="2936967"/>
                  </a:lnTo>
                  <a:lnTo>
                    <a:pt x="2617422" y="2890439"/>
                  </a:lnTo>
                  <a:lnTo>
                    <a:pt x="2608433" y="2844378"/>
                  </a:lnTo>
                  <a:lnTo>
                    <a:pt x="2598139" y="2798803"/>
                  </a:lnTo>
                  <a:lnTo>
                    <a:pt x="2586560" y="2753737"/>
                  </a:lnTo>
                  <a:lnTo>
                    <a:pt x="2573716" y="2709199"/>
                  </a:lnTo>
                  <a:lnTo>
                    <a:pt x="2559628" y="2665210"/>
                  </a:lnTo>
                  <a:lnTo>
                    <a:pt x="2544317" y="2621791"/>
                  </a:lnTo>
                  <a:lnTo>
                    <a:pt x="2527802" y="2578963"/>
                  </a:lnTo>
                  <a:lnTo>
                    <a:pt x="2510105" y="2536747"/>
                  </a:lnTo>
                  <a:lnTo>
                    <a:pt x="2491247" y="2495163"/>
                  </a:lnTo>
                  <a:lnTo>
                    <a:pt x="2471247" y="2454232"/>
                  </a:lnTo>
                  <a:lnTo>
                    <a:pt x="2450127" y="2413975"/>
                  </a:lnTo>
                  <a:lnTo>
                    <a:pt x="2427906" y="2374413"/>
                  </a:lnTo>
                  <a:lnTo>
                    <a:pt x="2404606" y="2335566"/>
                  </a:lnTo>
                  <a:lnTo>
                    <a:pt x="2380247" y="2297455"/>
                  </a:lnTo>
                  <a:lnTo>
                    <a:pt x="2354850" y="2260101"/>
                  </a:lnTo>
                  <a:lnTo>
                    <a:pt x="2328435" y="2223525"/>
                  </a:lnTo>
                  <a:lnTo>
                    <a:pt x="2301023" y="2187747"/>
                  </a:lnTo>
                  <a:lnTo>
                    <a:pt x="2272634" y="2152788"/>
                  </a:lnTo>
                  <a:lnTo>
                    <a:pt x="2243289" y="2118670"/>
                  </a:lnTo>
                  <a:lnTo>
                    <a:pt x="2213009" y="2085412"/>
                  </a:lnTo>
                  <a:lnTo>
                    <a:pt x="2181814" y="2053035"/>
                  </a:lnTo>
                  <a:lnTo>
                    <a:pt x="2149724" y="2021561"/>
                  </a:lnTo>
                  <a:lnTo>
                    <a:pt x="2116761" y="1991010"/>
                  </a:lnTo>
                  <a:lnTo>
                    <a:pt x="2082945" y="1961402"/>
                  </a:lnTo>
                  <a:lnTo>
                    <a:pt x="2048296" y="1932760"/>
                  </a:lnTo>
                  <a:lnTo>
                    <a:pt x="2012835" y="1905102"/>
                  </a:lnTo>
                  <a:lnTo>
                    <a:pt x="1976582" y="1878450"/>
                  </a:lnTo>
                  <a:lnTo>
                    <a:pt x="1939559" y="1852826"/>
                  </a:lnTo>
                  <a:lnTo>
                    <a:pt x="1901785" y="1828249"/>
                  </a:lnTo>
                  <a:lnTo>
                    <a:pt x="1863282" y="1804740"/>
                  </a:lnTo>
                  <a:lnTo>
                    <a:pt x="1824069" y="1782320"/>
                  </a:lnTo>
                  <a:lnTo>
                    <a:pt x="1784168" y="1761011"/>
                  </a:lnTo>
                  <a:lnTo>
                    <a:pt x="1743598" y="1740832"/>
                  </a:lnTo>
                  <a:lnTo>
                    <a:pt x="1702382" y="1721804"/>
                  </a:lnTo>
                  <a:lnTo>
                    <a:pt x="1660538" y="1703948"/>
                  </a:lnTo>
                  <a:lnTo>
                    <a:pt x="1618088" y="1687286"/>
                  </a:lnTo>
                  <a:lnTo>
                    <a:pt x="1575053" y="1671837"/>
                  </a:lnTo>
                  <a:lnTo>
                    <a:pt x="1531452" y="1657622"/>
                  </a:lnTo>
                  <a:lnTo>
                    <a:pt x="1487307" y="1644663"/>
                  </a:lnTo>
                  <a:lnTo>
                    <a:pt x="1442638" y="1632980"/>
                  </a:lnTo>
                  <a:lnTo>
                    <a:pt x="1397465" y="1622593"/>
                  </a:lnTo>
                  <a:lnTo>
                    <a:pt x="1351809" y="1613524"/>
                  </a:lnTo>
                  <a:lnTo>
                    <a:pt x="1305692" y="1605794"/>
                  </a:lnTo>
                  <a:lnTo>
                    <a:pt x="1259132" y="1599422"/>
                  </a:lnTo>
                  <a:lnTo>
                    <a:pt x="1212151" y="1594430"/>
                  </a:lnTo>
                  <a:lnTo>
                    <a:pt x="1164770" y="1590839"/>
                  </a:lnTo>
                  <a:lnTo>
                    <a:pt x="1117009" y="1588669"/>
                  </a:lnTo>
                  <a:lnTo>
                    <a:pt x="1068888" y="1587941"/>
                  </a:lnTo>
                  <a:lnTo>
                    <a:pt x="1117009" y="1587213"/>
                  </a:lnTo>
                  <a:lnTo>
                    <a:pt x="1164770" y="1585043"/>
                  </a:lnTo>
                  <a:lnTo>
                    <a:pt x="1212151" y="1581451"/>
                  </a:lnTo>
                  <a:lnTo>
                    <a:pt x="1259132" y="1576459"/>
                  </a:lnTo>
                  <a:lnTo>
                    <a:pt x="1305692" y="1570088"/>
                  </a:lnTo>
                  <a:lnTo>
                    <a:pt x="1351809" y="1562357"/>
                  </a:lnTo>
                  <a:lnTo>
                    <a:pt x="1397465" y="1553288"/>
                  </a:lnTo>
                  <a:lnTo>
                    <a:pt x="1442638" y="1542901"/>
                  </a:lnTo>
                  <a:lnTo>
                    <a:pt x="1487307" y="1531218"/>
                  </a:lnTo>
                  <a:lnTo>
                    <a:pt x="1531452" y="1518259"/>
                  </a:lnTo>
                  <a:lnTo>
                    <a:pt x="1575053" y="1504044"/>
                  </a:lnTo>
                  <a:lnTo>
                    <a:pt x="1618088" y="1488596"/>
                  </a:lnTo>
                  <a:lnTo>
                    <a:pt x="1660538" y="1471933"/>
                  </a:lnTo>
                  <a:lnTo>
                    <a:pt x="1702382" y="1454077"/>
                  </a:lnTo>
                  <a:lnTo>
                    <a:pt x="1743598" y="1435050"/>
                  </a:lnTo>
                  <a:lnTo>
                    <a:pt x="1784168" y="1414870"/>
                  </a:lnTo>
                  <a:lnTo>
                    <a:pt x="1824069" y="1393561"/>
                  </a:lnTo>
                  <a:lnTo>
                    <a:pt x="1863282" y="1371141"/>
                  </a:lnTo>
                  <a:lnTo>
                    <a:pt x="1901785" y="1347632"/>
                  </a:lnTo>
                  <a:lnTo>
                    <a:pt x="1939559" y="1323055"/>
                  </a:lnTo>
                  <a:lnTo>
                    <a:pt x="1976582" y="1297430"/>
                  </a:lnTo>
                  <a:lnTo>
                    <a:pt x="2012835" y="1270779"/>
                  </a:lnTo>
                  <a:lnTo>
                    <a:pt x="2048296" y="1243121"/>
                  </a:lnTo>
                  <a:lnTo>
                    <a:pt x="2082945" y="1214478"/>
                  </a:lnTo>
                  <a:lnTo>
                    <a:pt x="2116761" y="1184871"/>
                  </a:lnTo>
                  <a:lnTo>
                    <a:pt x="2149724" y="1154319"/>
                  </a:lnTo>
                  <a:lnTo>
                    <a:pt x="2181814" y="1122845"/>
                  </a:lnTo>
                  <a:lnTo>
                    <a:pt x="2213009" y="1090468"/>
                  </a:lnTo>
                  <a:lnTo>
                    <a:pt x="2243289" y="1057210"/>
                  </a:lnTo>
                  <a:lnTo>
                    <a:pt x="2272634" y="1023091"/>
                  </a:lnTo>
                  <a:lnTo>
                    <a:pt x="2301023" y="988133"/>
                  </a:lnTo>
                  <a:lnTo>
                    <a:pt x="2328435" y="952355"/>
                  </a:lnTo>
                  <a:lnTo>
                    <a:pt x="2354850" y="915778"/>
                  </a:lnTo>
                  <a:lnTo>
                    <a:pt x="2380247" y="878424"/>
                  </a:lnTo>
                  <a:lnTo>
                    <a:pt x="2404606" y="840313"/>
                  </a:lnTo>
                  <a:lnTo>
                    <a:pt x="2427906" y="801465"/>
                  </a:lnTo>
                  <a:lnTo>
                    <a:pt x="2450127" y="761903"/>
                  </a:lnTo>
                  <a:lnTo>
                    <a:pt x="2471247" y="721646"/>
                  </a:lnTo>
                  <a:lnTo>
                    <a:pt x="2491247" y="680714"/>
                  </a:lnTo>
                  <a:lnTo>
                    <a:pt x="2510105" y="639130"/>
                  </a:lnTo>
                  <a:lnTo>
                    <a:pt x="2527802" y="596913"/>
                  </a:lnTo>
                  <a:lnTo>
                    <a:pt x="2544317" y="554085"/>
                  </a:lnTo>
                  <a:lnTo>
                    <a:pt x="2559628" y="510666"/>
                  </a:lnTo>
                  <a:lnTo>
                    <a:pt x="2573716" y="466677"/>
                  </a:lnTo>
                  <a:lnTo>
                    <a:pt x="2586560" y="422138"/>
                  </a:lnTo>
                  <a:lnTo>
                    <a:pt x="2598139" y="377071"/>
                  </a:lnTo>
                  <a:lnTo>
                    <a:pt x="2608433" y="331497"/>
                  </a:lnTo>
                  <a:lnTo>
                    <a:pt x="2617422" y="285435"/>
                  </a:lnTo>
                  <a:lnTo>
                    <a:pt x="2625084" y="238907"/>
                  </a:lnTo>
                  <a:lnTo>
                    <a:pt x="2631399" y="191933"/>
                  </a:lnTo>
                  <a:lnTo>
                    <a:pt x="2636346" y="144535"/>
                  </a:lnTo>
                  <a:lnTo>
                    <a:pt x="2639905" y="96733"/>
                  </a:lnTo>
                  <a:lnTo>
                    <a:pt x="2642056" y="48547"/>
                  </a:lnTo>
                  <a:lnTo>
                    <a:pt x="2642778" y="0"/>
                  </a:lnTo>
                </a:path>
                <a:path w="5052059" h="5078095">
                  <a:moveTo>
                    <a:pt x="1585616" y="3175871"/>
                  </a:moveTo>
                  <a:lnTo>
                    <a:pt x="1586343" y="3224568"/>
                  </a:lnTo>
                  <a:lnTo>
                    <a:pt x="1588510" y="3272902"/>
                  </a:lnTo>
                  <a:lnTo>
                    <a:pt x="1592096" y="3320851"/>
                  </a:lnTo>
                  <a:lnTo>
                    <a:pt x="1597081" y="3368394"/>
                  </a:lnTo>
                  <a:lnTo>
                    <a:pt x="1603444" y="3415512"/>
                  </a:lnTo>
                  <a:lnTo>
                    <a:pt x="1611163" y="3462183"/>
                  </a:lnTo>
                  <a:lnTo>
                    <a:pt x="1620219" y="3508386"/>
                  </a:lnTo>
                  <a:lnTo>
                    <a:pt x="1630591" y="3554101"/>
                  </a:lnTo>
                  <a:lnTo>
                    <a:pt x="1642258" y="3599306"/>
                  </a:lnTo>
                  <a:lnTo>
                    <a:pt x="1655198" y="3643981"/>
                  </a:lnTo>
                  <a:lnTo>
                    <a:pt x="1669393" y="3688106"/>
                  </a:lnTo>
                  <a:lnTo>
                    <a:pt x="1684820" y="3731658"/>
                  </a:lnTo>
                  <a:lnTo>
                    <a:pt x="1701458" y="3774618"/>
                  </a:lnTo>
                  <a:lnTo>
                    <a:pt x="1719289" y="3816964"/>
                  </a:lnTo>
                  <a:lnTo>
                    <a:pt x="1738289" y="3858676"/>
                  </a:lnTo>
                  <a:lnTo>
                    <a:pt x="1758440" y="3899733"/>
                  </a:lnTo>
                  <a:lnTo>
                    <a:pt x="1779719" y="3940114"/>
                  </a:lnTo>
                  <a:lnTo>
                    <a:pt x="1802107" y="3979798"/>
                  </a:lnTo>
                  <a:lnTo>
                    <a:pt x="1825582" y="4018765"/>
                  </a:lnTo>
                  <a:lnTo>
                    <a:pt x="1850124" y="4056993"/>
                  </a:lnTo>
                  <a:lnTo>
                    <a:pt x="1875713" y="4094462"/>
                  </a:lnTo>
                  <a:lnTo>
                    <a:pt x="1902326" y="4131151"/>
                  </a:lnTo>
                  <a:lnTo>
                    <a:pt x="1929944" y="4167039"/>
                  </a:lnTo>
                  <a:lnTo>
                    <a:pt x="1958547" y="4202105"/>
                  </a:lnTo>
                  <a:lnTo>
                    <a:pt x="1988112" y="4236329"/>
                  </a:lnTo>
                  <a:lnTo>
                    <a:pt x="2018620" y="4269689"/>
                  </a:lnTo>
                  <a:lnTo>
                    <a:pt x="2050050" y="4302166"/>
                  </a:lnTo>
                  <a:lnTo>
                    <a:pt x="2082380" y="4333737"/>
                  </a:lnTo>
                  <a:lnTo>
                    <a:pt x="2115591" y="4364382"/>
                  </a:lnTo>
                  <a:lnTo>
                    <a:pt x="2149661" y="4394081"/>
                  </a:lnTo>
                  <a:lnTo>
                    <a:pt x="2184571" y="4422812"/>
                  </a:lnTo>
                  <a:lnTo>
                    <a:pt x="2220298" y="4450554"/>
                  </a:lnTo>
                  <a:lnTo>
                    <a:pt x="2256822" y="4477288"/>
                  </a:lnTo>
                  <a:lnTo>
                    <a:pt x="2294124" y="4502991"/>
                  </a:lnTo>
                  <a:lnTo>
                    <a:pt x="2332181" y="4527644"/>
                  </a:lnTo>
                  <a:lnTo>
                    <a:pt x="2370973" y="4551225"/>
                  </a:lnTo>
                  <a:lnTo>
                    <a:pt x="2410479" y="4573714"/>
                  </a:lnTo>
                  <a:lnTo>
                    <a:pt x="2450680" y="4595089"/>
                  </a:lnTo>
                  <a:lnTo>
                    <a:pt x="2491553" y="4615330"/>
                  </a:lnTo>
                  <a:lnTo>
                    <a:pt x="2533078" y="4634417"/>
                  </a:lnTo>
                  <a:lnTo>
                    <a:pt x="2575235" y="4652327"/>
                  </a:lnTo>
                  <a:lnTo>
                    <a:pt x="2618003" y="4669041"/>
                  </a:lnTo>
                  <a:lnTo>
                    <a:pt x="2661360" y="4684538"/>
                  </a:lnTo>
                  <a:lnTo>
                    <a:pt x="2705287" y="4698796"/>
                  </a:lnTo>
                  <a:lnTo>
                    <a:pt x="2749763" y="4711795"/>
                  </a:lnTo>
                  <a:lnTo>
                    <a:pt x="2794766" y="4723514"/>
                  </a:lnTo>
                  <a:lnTo>
                    <a:pt x="2840277" y="4733933"/>
                  </a:lnTo>
                  <a:lnTo>
                    <a:pt x="2886273" y="4743030"/>
                  </a:lnTo>
                  <a:lnTo>
                    <a:pt x="2932736" y="4750784"/>
                  </a:lnTo>
                  <a:lnTo>
                    <a:pt x="2979643" y="4757175"/>
                  </a:lnTo>
                  <a:lnTo>
                    <a:pt x="3026974" y="4762183"/>
                  </a:lnTo>
                  <a:lnTo>
                    <a:pt x="3074709" y="4765785"/>
                  </a:lnTo>
                  <a:lnTo>
                    <a:pt x="3122827" y="4767962"/>
                  </a:lnTo>
                  <a:lnTo>
                    <a:pt x="3171306" y="4768692"/>
                  </a:lnTo>
                  <a:lnTo>
                    <a:pt x="3122827" y="4769422"/>
                  </a:lnTo>
                  <a:lnTo>
                    <a:pt x="3074709" y="4771599"/>
                  </a:lnTo>
                  <a:lnTo>
                    <a:pt x="3026974" y="4775201"/>
                  </a:lnTo>
                  <a:lnTo>
                    <a:pt x="2979643" y="4780209"/>
                  </a:lnTo>
                  <a:lnTo>
                    <a:pt x="2932736" y="4786600"/>
                  </a:lnTo>
                  <a:lnTo>
                    <a:pt x="2886273" y="4794354"/>
                  </a:lnTo>
                  <a:lnTo>
                    <a:pt x="2840277" y="4803451"/>
                  </a:lnTo>
                  <a:lnTo>
                    <a:pt x="2794766" y="4813870"/>
                  </a:lnTo>
                  <a:lnTo>
                    <a:pt x="2749763" y="4825589"/>
                  </a:lnTo>
                  <a:lnTo>
                    <a:pt x="2705287" y="4838588"/>
                  </a:lnTo>
                  <a:lnTo>
                    <a:pt x="2661360" y="4852846"/>
                  </a:lnTo>
                  <a:lnTo>
                    <a:pt x="2618003" y="4868343"/>
                  </a:lnTo>
                  <a:lnTo>
                    <a:pt x="2575235" y="4885057"/>
                  </a:lnTo>
                  <a:lnTo>
                    <a:pt x="2533078" y="4902967"/>
                  </a:lnTo>
                  <a:lnTo>
                    <a:pt x="2491553" y="4922053"/>
                  </a:lnTo>
                  <a:lnTo>
                    <a:pt x="2450680" y="4942294"/>
                  </a:lnTo>
                  <a:lnTo>
                    <a:pt x="2410479" y="4963670"/>
                  </a:lnTo>
                  <a:lnTo>
                    <a:pt x="2370973" y="4986158"/>
                  </a:lnTo>
                  <a:lnTo>
                    <a:pt x="2332181" y="5009739"/>
                  </a:lnTo>
                  <a:lnTo>
                    <a:pt x="2294124" y="5034392"/>
                  </a:lnTo>
                  <a:lnTo>
                    <a:pt x="2256822" y="5060096"/>
                  </a:lnTo>
                  <a:lnTo>
                    <a:pt x="2232736" y="5077725"/>
                  </a:lnTo>
                </a:path>
                <a:path w="5052059" h="5078095">
                  <a:moveTo>
                    <a:pt x="938544" y="5077725"/>
                  </a:moveTo>
                  <a:lnTo>
                    <a:pt x="877159" y="5034392"/>
                  </a:lnTo>
                  <a:lnTo>
                    <a:pt x="839104" y="5009739"/>
                  </a:lnTo>
                  <a:lnTo>
                    <a:pt x="800314" y="4986158"/>
                  </a:lnTo>
                  <a:lnTo>
                    <a:pt x="760809" y="4963670"/>
                  </a:lnTo>
                  <a:lnTo>
                    <a:pt x="720610" y="4942294"/>
                  </a:lnTo>
                  <a:lnTo>
                    <a:pt x="679739" y="4922053"/>
                  </a:lnTo>
                  <a:lnTo>
                    <a:pt x="638215" y="4902967"/>
                  </a:lnTo>
                  <a:lnTo>
                    <a:pt x="596060" y="4885057"/>
                  </a:lnTo>
                  <a:lnTo>
                    <a:pt x="553293" y="4868343"/>
                  </a:lnTo>
                  <a:lnTo>
                    <a:pt x="509937" y="4852846"/>
                  </a:lnTo>
                  <a:lnTo>
                    <a:pt x="466012" y="4838588"/>
                  </a:lnTo>
                  <a:lnTo>
                    <a:pt x="421537" y="4825589"/>
                  </a:lnTo>
                  <a:lnTo>
                    <a:pt x="376535" y="4813870"/>
                  </a:lnTo>
                  <a:lnTo>
                    <a:pt x="331026" y="4803451"/>
                  </a:lnTo>
                  <a:lnTo>
                    <a:pt x="285030" y="4794354"/>
                  </a:lnTo>
                  <a:lnTo>
                    <a:pt x="238568" y="4786600"/>
                  </a:lnTo>
                  <a:lnTo>
                    <a:pt x="191662" y="4780209"/>
                  </a:lnTo>
                  <a:lnTo>
                    <a:pt x="144331" y="4775201"/>
                  </a:lnTo>
                  <a:lnTo>
                    <a:pt x="96596" y="4771599"/>
                  </a:lnTo>
                  <a:lnTo>
                    <a:pt x="48479" y="4769422"/>
                  </a:lnTo>
                  <a:lnTo>
                    <a:pt x="0" y="4768692"/>
                  </a:lnTo>
                  <a:lnTo>
                    <a:pt x="48479" y="4767962"/>
                  </a:lnTo>
                  <a:lnTo>
                    <a:pt x="96596" y="4765785"/>
                  </a:lnTo>
                  <a:lnTo>
                    <a:pt x="144331" y="4762183"/>
                  </a:lnTo>
                  <a:lnTo>
                    <a:pt x="191662" y="4757175"/>
                  </a:lnTo>
                  <a:lnTo>
                    <a:pt x="238568" y="4750784"/>
                  </a:lnTo>
                  <a:lnTo>
                    <a:pt x="285030" y="4743030"/>
                  </a:lnTo>
                  <a:lnTo>
                    <a:pt x="331026" y="4733933"/>
                  </a:lnTo>
                  <a:lnTo>
                    <a:pt x="376535" y="4723514"/>
                  </a:lnTo>
                  <a:lnTo>
                    <a:pt x="421537" y="4711795"/>
                  </a:lnTo>
                  <a:lnTo>
                    <a:pt x="466012" y="4698796"/>
                  </a:lnTo>
                  <a:lnTo>
                    <a:pt x="509937" y="4684538"/>
                  </a:lnTo>
                  <a:lnTo>
                    <a:pt x="553293" y="4669041"/>
                  </a:lnTo>
                  <a:lnTo>
                    <a:pt x="596060" y="4652327"/>
                  </a:lnTo>
                  <a:lnTo>
                    <a:pt x="638215" y="4634417"/>
                  </a:lnTo>
                  <a:lnTo>
                    <a:pt x="679739" y="4615330"/>
                  </a:lnTo>
                  <a:lnTo>
                    <a:pt x="720610" y="4595089"/>
                  </a:lnTo>
                  <a:lnTo>
                    <a:pt x="760809" y="4573714"/>
                  </a:lnTo>
                  <a:lnTo>
                    <a:pt x="800314" y="4551225"/>
                  </a:lnTo>
                  <a:lnTo>
                    <a:pt x="839104" y="4527644"/>
                  </a:lnTo>
                  <a:lnTo>
                    <a:pt x="877159" y="4502991"/>
                  </a:lnTo>
                  <a:lnTo>
                    <a:pt x="914458" y="4477288"/>
                  </a:lnTo>
                  <a:lnTo>
                    <a:pt x="950981" y="4450554"/>
                  </a:lnTo>
                  <a:lnTo>
                    <a:pt x="986706" y="4422812"/>
                  </a:lnTo>
                  <a:lnTo>
                    <a:pt x="1021614" y="4394081"/>
                  </a:lnTo>
                  <a:lnTo>
                    <a:pt x="1055682" y="4364382"/>
                  </a:lnTo>
                  <a:lnTo>
                    <a:pt x="1088891" y="4333737"/>
                  </a:lnTo>
                  <a:lnTo>
                    <a:pt x="1121219" y="4302166"/>
                  </a:lnTo>
                  <a:lnTo>
                    <a:pt x="1152647" y="4269689"/>
                  </a:lnTo>
                  <a:lnTo>
                    <a:pt x="1183153" y="4236329"/>
                  </a:lnTo>
                  <a:lnTo>
                    <a:pt x="1212716" y="4202105"/>
                  </a:lnTo>
                  <a:lnTo>
                    <a:pt x="1241316" y="4167039"/>
                  </a:lnTo>
                  <a:lnTo>
                    <a:pt x="1268933" y="4131151"/>
                  </a:lnTo>
                  <a:lnTo>
                    <a:pt x="1295544" y="4094462"/>
                  </a:lnTo>
                  <a:lnTo>
                    <a:pt x="1321131" y="4056993"/>
                  </a:lnTo>
                  <a:lnTo>
                    <a:pt x="1345671" y="4018765"/>
                  </a:lnTo>
                  <a:lnTo>
                    <a:pt x="1369145" y="3979798"/>
                  </a:lnTo>
                  <a:lnTo>
                    <a:pt x="1391531" y="3940114"/>
                  </a:lnTo>
                  <a:lnTo>
                    <a:pt x="1412808" y="3899733"/>
                  </a:lnTo>
                  <a:lnTo>
                    <a:pt x="1432957" y="3858676"/>
                  </a:lnTo>
                  <a:lnTo>
                    <a:pt x="1451956" y="3816964"/>
                  </a:lnTo>
                  <a:lnTo>
                    <a:pt x="1469785" y="3774618"/>
                  </a:lnTo>
                  <a:lnTo>
                    <a:pt x="1486422" y="3731658"/>
                  </a:lnTo>
                  <a:lnTo>
                    <a:pt x="1501847" y="3688106"/>
                  </a:lnTo>
                  <a:lnTo>
                    <a:pt x="1516040" y="3643981"/>
                  </a:lnTo>
                  <a:lnTo>
                    <a:pt x="1528980" y="3599306"/>
                  </a:lnTo>
                  <a:lnTo>
                    <a:pt x="1540646" y="3554101"/>
                  </a:lnTo>
                  <a:lnTo>
                    <a:pt x="1551016" y="3508386"/>
                  </a:lnTo>
                  <a:lnTo>
                    <a:pt x="1560071" y="3462183"/>
                  </a:lnTo>
                  <a:lnTo>
                    <a:pt x="1567790" y="3415512"/>
                  </a:lnTo>
                  <a:lnTo>
                    <a:pt x="1574152" y="3368394"/>
                  </a:lnTo>
                  <a:lnTo>
                    <a:pt x="1579137" y="3320851"/>
                  </a:lnTo>
                  <a:lnTo>
                    <a:pt x="1582723" y="3272902"/>
                  </a:lnTo>
                  <a:lnTo>
                    <a:pt x="1584889" y="3224568"/>
                  </a:lnTo>
                  <a:lnTo>
                    <a:pt x="1585616" y="3175871"/>
                  </a:lnTo>
                </a:path>
              </a:pathLst>
            </a:custGeom>
            <a:ln w="5235">
              <a:solidFill>
                <a:srgbClr val="FFFFFF"/>
              </a:solidFill>
            </a:ln>
          </p:spPr>
          <p:txBody>
            <a:bodyPr wrap="square" lIns="0" tIns="0" rIns="0" bIns="0" rtlCol="0"/>
            <a:lstStyle/>
            <a:p>
              <a:endParaRPr/>
            </a:p>
          </p:txBody>
        </p:sp>
        <p:sp>
          <p:nvSpPr>
            <p:cNvPr id="5" name="object 5"/>
            <p:cNvSpPr/>
            <p:nvPr/>
          </p:nvSpPr>
          <p:spPr>
            <a:xfrm>
              <a:off x="0" y="0"/>
              <a:ext cx="5090160" cy="5135245"/>
            </a:xfrm>
            <a:custGeom>
              <a:avLst/>
              <a:gdLst/>
              <a:ahLst/>
              <a:cxnLst/>
              <a:rect l="l" t="t" r="r" b="b"/>
              <a:pathLst>
                <a:path w="5090160" h="5135245">
                  <a:moveTo>
                    <a:pt x="337552" y="3017606"/>
                  </a:moveTo>
                  <a:lnTo>
                    <a:pt x="336829" y="2969058"/>
                  </a:lnTo>
                  <a:lnTo>
                    <a:pt x="334677" y="2920872"/>
                  </a:lnTo>
                  <a:lnTo>
                    <a:pt x="331115" y="2873070"/>
                  </a:lnTo>
                  <a:lnTo>
                    <a:pt x="326164" y="2825672"/>
                  </a:lnTo>
                  <a:lnTo>
                    <a:pt x="319844" y="2778698"/>
                  </a:lnTo>
                  <a:lnTo>
                    <a:pt x="312176" y="2732170"/>
                  </a:lnTo>
                  <a:lnTo>
                    <a:pt x="303181" y="2686109"/>
                  </a:lnTo>
                  <a:lnTo>
                    <a:pt x="292880" y="2640534"/>
                  </a:lnTo>
                  <a:lnTo>
                    <a:pt x="281292" y="2595467"/>
                  </a:lnTo>
                  <a:lnTo>
                    <a:pt x="268438" y="2550928"/>
                  </a:lnTo>
                  <a:lnTo>
                    <a:pt x="254340" y="2506939"/>
                  </a:lnTo>
                  <a:lnTo>
                    <a:pt x="239017" y="2463520"/>
                  </a:lnTo>
                  <a:lnTo>
                    <a:pt x="222490" y="2420692"/>
                  </a:lnTo>
                  <a:lnTo>
                    <a:pt x="204780" y="2378475"/>
                  </a:lnTo>
                  <a:lnTo>
                    <a:pt x="185907" y="2336891"/>
                  </a:lnTo>
                  <a:lnTo>
                    <a:pt x="165893" y="2295960"/>
                  </a:lnTo>
                  <a:lnTo>
                    <a:pt x="144757" y="2255702"/>
                  </a:lnTo>
                  <a:lnTo>
                    <a:pt x="122520" y="2216140"/>
                  </a:lnTo>
                  <a:lnTo>
                    <a:pt x="99203" y="2177293"/>
                  </a:lnTo>
                  <a:lnTo>
                    <a:pt x="74826" y="2139181"/>
                  </a:lnTo>
                  <a:lnTo>
                    <a:pt x="49410" y="2101827"/>
                  </a:lnTo>
                  <a:lnTo>
                    <a:pt x="22976" y="2065251"/>
                  </a:lnTo>
                  <a:lnTo>
                    <a:pt x="0" y="2035284"/>
                  </a:lnTo>
                </a:path>
                <a:path w="5090160" h="5135245">
                  <a:moveTo>
                    <a:pt x="0" y="824042"/>
                  </a:moveTo>
                  <a:lnTo>
                    <a:pt x="49410" y="757500"/>
                  </a:lnTo>
                  <a:lnTo>
                    <a:pt x="74826" y="720146"/>
                  </a:lnTo>
                  <a:lnTo>
                    <a:pt x="99203" y="682035"/>
                  </a:lnTo>
                  <a:lnTo>
                    <a:pt x="122520" y="643188"/>
                  </a:lnTo>
                  <a:lnTo>
                    <a:pt x="144757" y="603626"/>
                  </a:lnTo>
                  <a:lnTo>
                    <a:pt x="165893" y="563369"/>
                  </a:lnTo>
                  <a:lnTo>
                    <a:pt x="185907" y="522438"/>
                  </a:lnTo>
                  <a:lnTo>
                    <a:pt x="204780" y="480854"/>
                  </a:lnTo>
                  <a:lnTo>
                    <a:pt x="222490" y="438638"/>
                  </a:lnTo>
                  <a:lnTo>
                    <a:pt x="239017" y="395810"/>
                  </a:lnTo>
                  <a:lnTo>
                    <a:pt x="254340" y="352391"/>
                  </a:lnTo>
                  <a:lnTo>
                    <a:pt x="268438" y="308403"/>
                  </a:lnTo>
                  <a:lnTo>
                    <a:pt x="281292" y="263865"/>
                  </a:lnTo>
                  <a:lnTo>
                    <a:pt x="292880" y="218799"/>
                  </a:lnTo>
                  <a:lnTo>
                    <a:pt x="303181" y="173225"/>
                  </a:lnTo>
                  <a:lnTo>
                    <a:pt x="312176" y="127163"/>
                  </a:lnTo>
                  <a:lnTo>
                    <a:pt x="319844" y="80636"/>
                  </a:lnTo>
                  <a:lnTo>
                    <a:pt x="326164" y="33664"/>
                  </a:lnTo>
                  <a:lnTo>
                    <a:pt x="329681" y="0"/>
                  </a:lnTo>
                </a:path>
                <a:path w="5090160" h="5135245">
                  <a:moveTo>
                    <a:pt x="345422" y="0"/>
                  </a:moveTo>
                  <a:lnTo>
                    <a:pt x="355257" y="80636"/>
                  </a:lnTo>
                  <a:lnTo>
                    <a:pt x="362924" y="127163"/>
                  </a:lnTo>
                  <a:lnTo>
                    <a:pt x="371919" y="173225"/>
                  </a:lnTo>
                  <a:lnTo>
                    <a:pt x="382220" y="218799"/>
                  </a:lnTo>
                  <a:lnTo>
                    <a:pt x="393807" y="263865"/>
                  </a:lnTo>
                  <a:lnTo>
                    <a:pt x="406659" y="308403"/>
                  </a:lnTo>
                  <a:lnTo>
                    <a:pt x="420757" y="352391"/>
                  </a:lnTo>
                  <a:lnTo>
                    <a:pt x="436079" y="395810"/>
                  </a:lnTo>
                  <a:lnTo>
                    <a:pt x="452604" y="438638"/>
                  </a:lnTo>
                  <a:lnTo>
                    <a:pt x="470313" y="480854"/>
                  </a:lnTo>
                  <a:lnTo>
                    <a:pt x="489184" y="522438"/>
                  </a:lnTo>
                  <a:lnTo>
                    <a:pt x="509197" y="563369"/>
                  </a:lnTo>
                  <a:lnTo>
                    <a:pt x="530332" y="603626"/>
                  </a:lnTo>
                  <a:lnTo>
                    <a:pt x="552567" y="643188"/>
                  </a:lnTo>
                  <a:lnTo>
                    <a:pt x="575883" y="682035"/>
                  </a:lnTo>
                  <a:lnTo>
                    <a:pt x="600258" y="720146"/>
                  </a:lnTo>
                  <a:lnTo>
                    <a:pt x="625672" y="757500"/>
                  </a:lnTo>
                  <a:lnTo>
                    <a:pt x="652105" y="794076"/>
                  </a:lnTo>
                  <a:lnTo>
                    <a:pt x="679536" y="829854"/>
                  </a:lnTo>
                  <a:lnTo>
                    <a:pt x="707944" y="864813"/>
                  </a:lnTo>
                  <a:lnTo>
                    <a:pt x="737308" y="898932"/>
                  </a:lnTo>
                  <a:lnTo>
                    <a:pt x="767609" y="932190"/>
                  </a:lnTo>
                  <a:lnTo>
                    <a:pt x="798825" y="964566"/>
                  </a:lnTo>
                  <a:lnTo>
                    <a:pt x="830937" y="996041"/>
                  </a:lnTo>
                  <a:lnTo>
                    <a:pt x="863922" y="1026592"/>
                  </a:lnTo>
                  <a:lnTo>
                    <a:pt x="897761" y="1056200"/>
                  </a:lnTo>
                  <a:lnTo>
                    <a:pt x="932434" y="1084843"/>
                  </a:lnTo>
                  <a:lnTo>
                    <a:pt x="967919" y="1112500"/>
                  </a:lnTo>
                  <a:lnTo>
                    <a:pt x="1004196" y="1139152"/>
                  </a:lnTo>
                  <a:lnTo>
                    <a:pt x="1041245" y="1164777"/>
                  </a:lnTo>
                  <a:lnTo>
                    <a:pt x="1079044" y="1189354"/>
                  </a:lnTo>
                  <a:lnTo>
                    <a:pt x="1117574" y="1212863"/>
                  </a:lnTo>
                  <a:lnTo>
                    <a:pt x="1156813" y="1235283"/>
                  </a:lnTo>
                  <a:lnTo>
                    <a:pt x="1196741" y="1256593"/>
                  </a:lnTo>
                  <a:lnTo>
                    <a:pt x="1237338" y="1276772"/>
                  </a:lnTo>
                  <a:lnTo>
                    <a:pt x="1278583" y="1295800"/>
                  </a:lnTo>
                  <a:lnTo>
                    <a:pt x="1320455" y="1313656"/>
                  </a:lnTo>
                  <a:lnTo>
                    <a:pt x="1362933" y="1330318"/>
                  </a:lnTo>
                  <a:lnTo>
                    <a:pt x="1405998" y="1345767"/>
                  </a:lnTo>
                  <a:lnTo>
                    <a:pt x="1449629" y="1359982"/>
                  </a:lnTo>
                  <a:lnTo>
                    <a:pt x="1493804" y="1372941"/>
                  </a:lnTo>
                  <a:lnTo>
                    <a:pt x="1538504" y="1384625"/>
                  </a:lnTo>
                  <a:lnTo>
                    <a:pt x="1583707" y="1395011"/>
                  </a:lnTo>
                  <a:lnTo>
                    <a:pt x="1629394" y="1404081"/>
                  </a:lnTo>
                  <a:lnTo>
                    <a:pt x="1675543" y="1411811"/>
                  </a:lnTo>
                  <a:lnTo>
                    <a:pt x="1722135" y="1418183"/>
                  </a:lnTo>
                  <a:lnTo>
                    <a:pt x="1769147" y="1423175"/>
                  </a:lnTo>
                  <a:lnTo>
                    <a:pt x="1816561" y="1426767"/>
                  </a:lnTo>
                  <a:lnTo>
                    <a:pt x="1864355" y="1428937"/>
                  </a:lnTo>
                  <a:lnTo>
                    <a:pt x="1912509" y="1429665"/>
                  </a:lnTo>
                  <a:lnTo>
                    <a:pt x="1864355" y="1430393"/>
                  </a:lnTo>
                  <a:lnTo>
                    <a:pt x="1816561" y="1432563"/>
                  </a:lnTo>
                  <a:lnTo>
                    <a:pt x="1769147" y="1436154"/>
                  </a:lnTo>
                  <a:lnTo>
                    <a:pt x="1722135" y="1441146"/>
                  </a:lnTo>
                  <a:lnTo>
                    <a:pt x="1675543" y="1447518"/>
                  </a:lnTo>
                  <a:lnTo>
                    <a:pt x="1629394" y="1455248"/>
                  </a:lnTo>
                  <a:lnTo>
                    <a:pt x="1583707" y="1464317"/>
                  </a:lnTo>
                  <a:lnTo>
                    <a:pt x="1538504" y="1474704"/>
                  </a:lnTo>
                  <a:lnTo>
                    <a:pt x="1493804" y="1486387"/>
                  </a:lnTo>
                  <a:lnTo>
                    <a:pt x="1449629" y="1499346"/>
                  </a:lnTo>
                  <a:lnTo>
                    <a:pt x="1405998" y="1513561"/>
                  </a:lnTo>
                  <a:lnTo>
                    <a:pt x="1362933" y="1529010"/>
                  </a:lnTo>
                  <a:lnTo>
                    <a:pt x="1320455" y="1545672"/>
                  </a:lnTo>
                  <a:lnTo>
                    <a:pt x="1278583" y="1563528"/>
                  </a:lnTo>
                  <a:lnTo>
                    <a:pt x="1237338" y="1582556"/>
                  </a:lnTo>
                  <a:lnTo>
                    <a:pt x="1196741" y="1602735"/>
                  </a:lnTo>
                  <a:lnTo>
                    <a:pt x="1156813" y="1624045"/>
                  </a:lnTo>
                  <a:lnTo>
                    <a:pt x="1117574" y="1646464"/>
                  </a:lnTo>
                  <a:lnTo>
                    <a:pt x="1079044" y="1669973"/>
                  </a:lnTo>
                  <a:lnTo>
                    <a:pt x="1041245" y="1694550"/>
                  </a:lnTo>
                  <a:lnTo>
                    <a:pt x="1004196" y="1720175"/>
                  </a:lnTo>
                  <a:lnTo>
                    <a:pt x="967919" y="1746827"/>
                  </a:lnTo>
                  <a:lnTo>
                    <a:pt x="932434" y="1774484"/>
                  </a:lnTo>
                  <a:lnTo>
                    <a:pt x="897761" y="1803127"/>
                  </a:lnTo>
                  <a:lnTo>
                    <a:pt x="863922" y="1832735"/>
                  </a:lnTo>
                  <a:lnTo>
                    <a:pt x="830937" y="1863286"/>
                  </a:lnTo>
                  <a:lnTo>
                    <a:pt x="798825" y="1894760"/>
                  </a:lnTo>
                  <a:lnTo>
                    <a:pt x="767609" y="1927137"/>
                  </a:lnTo>
                  <a:lnTo>
                    <a:pt x="737308" y="1960395"/>
                  </a:lnTo>
                  <a:lnTo>
                    <a:pt x="707944" y="1994514"/>
                  </a:lnTo>
                  <a:lnTo>
                    <a:pt x="679536" y="2029473"/>
                  </a:lnTo>
                  <a:lnTo>
                    <a:pt x="652105" y="2065251"/>
                  </a:lnTo>
                  <a:lnTo>
                    <a:pt x="625672" y="2101827"/>
                  </a:lnTo>
                  <a:lnTo>
                    <a:pt x="600258" y="2139181"/>
                  </a:lnTo>
                  <a:lnTo>
                    <a:pt x="575883" y="2177293"/>
                  </a:lnTo>
                  <a:lnTo>
                    <a:pt x="552567" y="2216140"/>
                  </a:lnTo>
                  <a:lnTo>
                    <a:pt x="530332" y="2255702"/>
                  </a:lnTo>
                  <a:lnTo>
                    <a:pt x="509197" y="2295960"/>
                  </a:lnTo>
                  <a:lnTo>
                    <a:pt x="489184" y="2336891"/>
                  </a:lnTo>
                  <a:lnTo>
                    <a:pt x="470313" y="2378475"/>
                  </a:lnTo>
                  <a:lnTo>
                    <a:pt x="452604" y="2420692"/>
                  </a:lnTo>
                  <a:lnTo>
                    <a:pt x="436079" y="2463520"/>
                  </a:lnTo>
                  <a:lnTo>
                    <a:pt x="420757" y="2506939"/>
                  </a:lnTo>
                  <a:lnTo>
                    <a:pt x="406659" y="2550928"/>
                  </a:lnTo>
                  <a:lnTo>
                    <a:pt x="393807" y="2595467"/>
                  </a:lnTo>
                  <a:lnTo>
                    <a:pt x="382220" y="2640534"/>
                  </a:lnTo>
                  <a:lnTo>
                    <a:pt x="371919" y="2686109"/>
                  </a:lnTo>
                  <a:lnTo>
                    <a:pt x="362924" y="2732170"/>
                  </a:lnTo>
                  <a:lnTo>
                    <a:pt x="355257" y="2778698"/>
                  </a:lnTo>
                  <a:lnTo>
                    <a:pt x="348938" y="2825672"/>
                  </a:lnTo>
                  <a:lnTo>
                    <a:pt x="343987" y="2873070"/>
                  </a:lnTo>
                  <a:lnTo>
                    <a:pt x="340426" y="2920872"/>
                  </a:lnTo>
                  <a:lnTo>
                    <a:pt x="338273" y="2969058"/>
                  </a:lnTo>
                  <a:lnTo>
                    <a:pt x="337552" y="3017606"/>
                  </a:lnTo>
                </a:path>
                <a:path w="5090160" h="5135245">
                  <a:moveTo>
                    <a:pt x="2447278" y="5134850"/>
                  </a:moveTo>
                  <a:lnTo>
                    <a:pt x="2446556" y="5086302"/>
                  </a:lnTo>
                  <a:lnTo>
                    <a:pt x="2444405" y="5038117"/>
                  </a:lnTo>
                  <a:lnTo>
                    <a:pt x="2440846" y="4990315"/>
                  </a:lnTo>
                  <a:lnTo>
                    <a:pt x="2435898" y="4942916"/>
                  </a:lnTo>
                  <a:lnTo>
                    <a:pt x="2429583" y="4895943"/>
                  </a:lnTo>
                  <a:lnTo>
                    <a:pt x="2421920" y="4849415"/>
                  </a:lnTo>
                  <a:lnTo>
                    <a:pt x="2412931" y="4803353"/>
                  </a:lnTo>
                  <a:lnTo>
                    <a:pt x="2402636" y="4757778"/>
                  </a:lnTo>
                  <a:lnTo>
                    <a:pt x="2391056" y="4712711"/>
                  </a:lnTo>
                  <a:lnTo>
                    <a:pt x="2378212" y="4668173"/>
                  </a:lnTo>
                  <a:lnTo>
                    <a:pt x="2364123" y="4624184"/>
                  </a:lnTo>
                  <a:lnTo>
                    <a:pt x="2348810" y="4580765"/>
                  </a:lnTo>
                  <a:lnTo>
                    <a:pt x="2332295" y="4537936"/>
                  </a:lnTo>
                  <a:lnTo>
                    <a:pt x="2314597" y="4495720"/>
                  </a:lnTo>
                  <a:lnTo>
                    <a:pt x="2295737" y="4454135"/>
                  </a:lnTo>
                  <a:lnTo>
                    <a:pt x="2275736" y="4413204"/>
                  </a:lnTo>
                  <a:lnTo>
                    <a:pt x="2254614" y="4372947"/>
                  </a:lnTo>
                  <a:lnTo>
                    <a:pt x="2232392" y="4333384"/>
                  </a:lnTo>
                  <a:lnTo>
                    <a:pt x="2209091" y="4294537"/>
                  </a:lnTo>
                  <a:lnTo>
                    <a:pt x="2184731" y="4256426"/>
                  </a:lnTo>
                  <a:lnTo>
                    <a:pt x="2159332" y="4219072"/>
                  </a:lnTo>
                  <a:lnTo>
                    <a:pt x="2132916" y="4182495"/>
                  </a:lnTo>
                  <a:lnTo>
                    <a:pt x="2105502" y="4146717"/>
                  </a:lnTo>
                  <a:lnTo>
                    <a:pt x="2077112" y="4111758"/>
                  </a:lnTo>
                  <a:lnTo>
                    <a:pt x="2047765" y="4077640"/>
                  </a:lnTo>
                  <a:lnTo>
                    <a:pt x="2017483" y="4044381"/>
                  </a:lnTo>
                  <a:lnTo>
                    <a:pt x="1986287" y="4012005"/>
                  </a:lnTo>
                  <a:lnTo>
                    <a:pt x="1954196" y="3980531"/>
                  </a:lnTo>
                  <a:lnTo>
                    <a:pt x="1921231" y="3949979"/>
                  </a:lnTo>
                  <a:lnTo>
                    <a:pt x="1887413" y="3920372"/>
                  </a:lnTo>
                  <a:lnTo>
                    <a:pt x="1852762" y="3891729"/>
                  </a:lnTo>
                  <a:lnTo>
                    <a:pt x="1817299" y="3864071"/>
                  </a:lnTo>
                  <a:lnTo>
                    <a:pt x="1781045" y="3837419"/>
                  </a:lnTo>
                  <a:lnTo>
                    <a:pt x="1744020" y="3811795"/>
                  </a:lnTo>
                  <a:lnTo>
                    <a:pt x="1706245" y="3787218"/>
                  </a:lnTo>
                  <a:lnTo>
                    <a:pt x="1667740" y="3763709"/>
                  </a:lnTo>
                  <a:lnTo>
                    <a:pt x="1628526" y="3741289"/>
                  </a:lnTo>
                  <a:lnTo>
                    <a:pt x="1588623" y="3719979"/>
                  </a:lnTo>
                  <a:lnTo>
                    <a:pt x="1548052" y="3699800"/>
                  </a:lnTo>
                  <a:lnTo>
                    <a:pt x="1506834" y="3680772"/>
                  </a:lnTo>
                  <a:lnTo>
                    <a:pt x="1464989" y="3662917"/>
                  </a:lnTo>
                  <a:lnTo>
                    <a:pt x="1422538" y="3646254"/>
                  </a:lnTo>
                  <a:lnTo>
                    <a:pt x="1379501" y="3630805"/>
                  </a:lnTo>
                  <a:lnTo>
                    <a:pt x="1335899" y="3616591"/>
                  </a:lnTo>
                  <a:lnTo>
                    <a:pt x="1291753" y="3603632"/>
                  </a:lnTo>
                  <a:lnTo>
                    <a:pt x="1247082" y="3591948"/>
                  </a:lnTo>
                  <a:lnTo>
                    <a:pt x="1201908" y="3581562"/>
                  </a:lnTo>
                  <a:lnTo>
                    <a:pt x="1156252" y="3572493"/>
                  </a:lnTo>
                  <a:lnTo>
                    <a:pt x="1110133" y="3564762"/>
                  </a:lnTo>
                  <a:lnTo>
                    <a:pt x="1063572" y="3558390"/>
                  </a:lnTo>
                  <a:lnTo>
                    <a:pt x="1016591" y="3553398"/>
                  </a:lnTo>
                  <a:lnTo>
                    <a:pt x="969209" y="3549807"/>
                  </a:lnTo>
                  <a:lnTo>
                    <a:pt x="921447" y="3547637"/>
                  </a:lnTo>
                  <a:lnTo>
                    <a:pt x="873326" y="3546909"/>
                  </a:lnTo>
                  <a:lnTo>
                    <a:pt x="921447" y="3546181"/>
                  </a:lnTo>
                  <a:lnTo>
                    <a:pt x="969209" y="3544011"/>
                  </a:lnTo>
                  <a:lnTo>
                    <a:pt x="1016591" y="3540420"/>
                  </a:lnTo>
                  <a:lnTo>
                    <a:pt x="1063572" y="3535428"/>
                  </a:lnTo>
                  <a:lnTo>
                    <a:pt x="1110133" y="3529056"/>
                  </a:lnTo>
                  <a:lnTo>
                    <a:pt x="1156252" y="3521325"/>
                  </a:lnTo>
                  <a:lnTo>
                    <a:pt x="1201908" y="3512256"/>
                  </a:lnTo>
                  <a:lnTo>
                    <a:pt x="1247082" y="3501870"/>
                  </a:lnTo>
                  <a:lnTo>
                    <a:pt x="1291753" y="3490187"/>
                  </a:lnTo>
                  <a:lnTo>
                    <a:pt x="1335899" y="3477227"/>
                  </a:lnTo>
                  <a:lnTo>
                    <a:pt x="1379501" y="3463013"/>
                  </a:lnTo>
                  <a:lnTo>
                    <a:pt x="1422538" y="3447564"/>
                  </a:lnTo>
                  <a:lnTo>
                    <a:pt x="1464989" y="3430901"/>
                  </a:lnTo>
                  <a:lnTo>
                    <a:pt x="1506834" y="3413046"/>
                  </a:lnTo>
                  <a:lnTo>
                    <a:pt x="1548052" y="3394018"/>
                  </a:lnTo>
                  <a:lnTo>
                    <a:pt x="1588623" y="3373839"/>
                  </a:lnTo>
                  <a:lnTo>
                    <a:pt x="1628526" y="3352529"/>
                  </a:lnTo>
                  <a:lnTo>
                    <a:pt x="1667740" y="3330110"/>
                  </a:lnTo>
                  <a:lnTo>
                    <a:pt x="1706245" y="3306601"/>
                  </a:lnTo>
                  <a:lnTo>
                    <a:pt x="1744020" y="3282024"/>
                  </a:lnTo>
                  <a:lnTo>
                    <a:pt x="1781045" y="3256399"/>
                  </a:lnTo>
                  <a:lnTo>
                    <a:pt x="1817299" y="3229748"/>
                  </a:lnTo>
                  <a:lnTo>
                    <a:pt x="1852762" y="3202090"/>
                  </a:lnTo>
                  <a:lnTo>
                    <a:pt x="1887413" y="3173447"/>
                  </a:lnTo>
                  <a:lnTo>
                    <a:pt x="1921231" y="3143840"/>
                  </a:lnTo>
                  <a:lnTo>
                    <a:pt x="1954196" y="3113289"/>
                  </a:lnTo>
                  <a:lnTo>
                    <a:pt x="1986287" y="3081815"/>
                  </a:lnTo>
                  <a:lnTo>
                    <a:pt x="2017483" y="3049438"/>
                  </a:lnTo>
                  <a:lnTo>
                    <a:pt x="2047765" y="3016180"/>
                  </a:lnTo>
                  <a:lnTo>
                    <a:pt x="2077112" y="2982062"/>
                  </a:lnTo>
                  <a:lnTo>
                    <a:pt x="2105502" y="2947103"/>
                  </a:lnTo>
                  <a:lnTo>
                    <a:pt x="2132916" y="2911325"/>
                  </a:lnTo>
                  <a:lnTo>
                    <a:pt x="2159332" y="2874749"/>
                  </a:lnTo>
                  <a:lnTo>
                    <a:pt x="2184731" y="2837395"/>
                  </a:lnTo>
                  <a:lnTo>
                    <a:pt x="2209091" y="2799284"/>
                  </a:lnTo>
                  <a:lnTo>
                    <a:pt x="2232392" y="2760437"/>
                  </a:lnTo>
                  <a:lnTo>
                    <a:pt x="2254614" y="2720875"/>
                  </a:lnTo>
                  <a:lnTo>
                    <a:pt x="2275736" y="2680618"/>
                  </a:lnTo>
                  <a:lnTo>
                    <a:pt x="2295737" y="2639687"/>
                  </a:lnTo>
                  <a:lnTo>
                    <a:pt x="2314597" y="2598103"/>
                  </a:lnTo>
                  <a:lnTo>
                    <a:pt x="2332295" y="2555886"/>
                  </a:lnTo>
                  <a:lnTo>
                    <a:pt x="2348810" y="2513058"/>
                  </a:lnTo>
                  <a:lnTo>
                    <a:pt x="2364123" y="2469640"/>
                  </a:lnTo>
                  <a:lnTo>
                    <a:pt x="2378212" y="2425651"/>
                  </a:lnTo>
                  <a:lnTo>
                    <a:pt x="2391056" y="2381113"/>
                  </a:lnTo>
                  <a:lnTo>
                    <a:pt x="2402636" y="2336046"/>
                  </a:lnTo>
                  <a:lnTo>
                    <a:pt x="2412931" y="2290472"/>
                  </a:lnTo>
                  <a:lnTo>
                    <a:pt x="2421920" y="2244411"/>
                  </a:lnTo>
                  <a:lnTo>
                    <a:pt x="2429583" y="2197883"/>
                  </a:lnTo>
                  <a:lnTo>
                    <a:pt x="2435898" y="2150910"/>
                  </a:lnTo>
                  <a:lnTo>
                    <a:pt x="2440846" y="2103512"/>
                  </a:lnTo>
                  <a:lnTo>
                    <a:pt x="2444405" y="2055711"/>
                  </a:lnTo>
                  <a:lnTo>
                    <a:pt x="2446556" y="2007526"/>
                  </a:lnTo>
                  <a:lnTo>
                    <a:pt x="2447278" y="1958978"/>
                  </a:lnTo>
                  <a:lnTo>
                    <a:pt x="2447999" y="2007526"/>
                  </a:lnTo>
                  <a:lnTo>
                    <a:pt x="2450150" y="2055711"/>
                  </a:lnTo>
                  <a:lnTo>
                    <a:pt x="2453709" y="2103512"/>
                  </a:lnTo>
                  <a:lnTo>
                    <a:pt x="2458657" y="2150910"/>
                  </a:lnTo>
                  <a:lnTo>
                    <a:pt x="2464972" y="2197883"/>
                  </a:lnTo>
                  <a:lnTo>
                    <a:pt x="2472634" y="2244411"/>
                  </a:lnTo>
                  <a:lnTo>
                    <a:pt x="2481622" y="2290472"/>
                  </a:lnTo>
                  <a:lnTo>
                    <a:pt x="2491916" y="2336046"/>
                  </a:lnTo>
                  <a:lnTo>
                    <a:pt x="2503495" y="2381113"/>
                  </a:lnTo>
                  <a:lnTo>
                    <a:pt x="2516339" y="2425651"/>
                  </a:lnTo>
                  <a:lnTo>
                    <a:pt x="2530427" y="2469640"/>
                  </a:lnTo>
                  <a:lnTo>
                    <a:pt x="2545739" y="2513058"/>
                  </a:lnTo>
                  <a:lnTo>
                    <a:pt x="2562253" y="2555886"/>
                  </a:lnTo>
                  <a:lnTo>
                    <a:pt x="2579950" y="2598103"/>
                  </a:lnTo>
                  <a:lnTo>
                    <a:pt x="2598809" y="2639687"/>
                  </a:lnTo>
                  <a:lnTo>
                    <a:pt x="2618808" y="2680618"/>
                  </a:lnTo>
                  <a:lnTo>
                    <a:pt x="2639929" y="2720875"/>
                  </a:lnTo>
                  <a:lnTo>
                    <a:pt x="2662149" y="2760437"/>
                  </a:lnTo>
                  <a:lnTo>
                    <a:pt x="2685449" y="2799284"/>
                  </a:lnTo>
                  <a:lnTo>
                    <a:pt x="2709808" y="2837395"/>
                  </a:lnTo>
                  <a:lnTo>
                    <a:pt x="2735205" y="2874749"/>
                  </a:lnTo>
                  <a:lnTo>
                    <a:pt x="2761620" y="2911325"/>
                  </a:lnTo>
                  <a:lnTo>
                    <a:pt x="2789032" y="2947103"/>
                  </a:lnTo>
                  <a:lnTo>
                    <a:pt x="2817421" y="2982062"/>
                  </a:lnTo>
                  <a:lnTo>
                    <a:pt x="2846766" y="3016180"/>
                  </a:lnTo>
                  <a:lnTo>
                    <a:pt x="2877046" y="3049438"/>
                  </a:lnTo>
                  <a:lnTo>
                    <a:pt x="2908242" y="3081815"/>
                  </a:lnTo>
                  <a:lnTo>
                    <a:pt x="2940331" y="3113289"/>
                  </a:lnTo>
                  <a:lnTo>
                    <a:pt x="2973294" y="3143840"/>
                  </a:lnTo>
                  <a:lnTo>
                    <a:pt x="3007111" y="3173447"/>
                  </a:lnTo>
                  <a:lnTo>
                    <a:pt x="3041760" y="3202090"/>
                  </a:lnTo>
                  <a:lnTo>
                    <a:pt x="3077221" y="3229748"/>
                  </a:lnTo>
                  <a:lnTo>
                    <a:pt x="3113473" y="3256399"/>
                  </a:lnTo>
                  <a:lnTo>
                    <a:pt x="3150497" y="3282024"/>
                  </a:lnTo>
                  <a:lnTo>
                    <a:pt x="3188271" y="3306601"/>
                  </a:lnTo>
                  <a:lnTo>
                    <a:pt x="3226774" y="3330110"/>
                  </a:lnTo>
                  <a:lnTo>
                    <a:pt x="3265987" y="3352529"/>
                  </a:lnTo>
                  <a:lnTo>
                    <a:pt x="3305888" y="3373839"/>
                  </a:lnTo>
                  <a:lnTo>
                    <a:pt x="3346457" y="3394018"/>
                  </a:lnTo>
                  <a:lnTo>
                    <a:pt x="3387674" y="3413046"/>
                  </a:lnTo>
                  <a:lnTo>
                    <a:pt x="3429517" y="3430901"/>
                  </a:lnTo>
                  <a:lnTo>
                    <a:pt x="3471967" y="3447564"/>
                  </a:lnTo>
                  <a:lnTo>
                    <a:pt x="3515003" y="3463013"/>
                  </a:lnTo>
                  <a:lnTo>
                    <a:pt x="3558603" y="3477227"/>
                  </a:lnTo>
                  <a:lnTo>
                    <a:pt x="3602749" y="3490187"/>
                  </a:lnTo>
                  <a:lnTo>
                    <a:pt x="3647418" y="3501870"/>
                  </a:lnTo>
                  <a:lnTo>
                    <a:pt x="3692590" y="3512256"/>
                  </a:lnTo>
                  <a:lnTo>
                    <a:pt x="3738246" y="3521325"/>
                  </a:lnTo>
                  <a:lnTo>
                    <a:pt x="3784364" y="3529056"/>
                  </a:lnTo>
                  <a:lnTo>
                    <a:pt x="3830923" y="3535428"/>
                  </a:lnTo>
                  <a:lnTo>
                    <a:pt x="3877904" y="3540420"/>
                  </a:lnTo>
                  <a:lnTo>
                    <a:pt x="3925285" y="3544011"/>
                  </a:lnTo>
                  <a:lnTo>
                    <a:pt x="3973046" y="3546181"/>
                  </a:lnTo>
                  <a:lnTo>
                    <a:pt x="4021167" y="3546909"/>
                  </a:lnTo>
                  <a:lnTo>
                    <a:pt x="3973046" y="3547637"/>
                  </a:lnTo>
                  <a:lnTo>
                    <a:pt x="3925285" y="3549807"/>
                  </a:lnTo>
                  <a:lnTo>
                    <a:pt x="3877904" y="3553398"/>
                  </a:lnTo>
                  <a:lnTo>
                    <a:pt x="3830923" y="3558390"/>
                  </a:lnTo>
                  <a:lnTo>
                    <a:pt x="3784364" y="3564762"/>
                  </a:lnTo>
                  <a:lnTo>
                    <a:pt x="3738246" y="3572493"/>
                  </a:lnTo>
                  <a:lnTo>
                    <a:pt x="3692590" y="3581562"/>
                  </a:lnTo>
                  <a:lnTo>
                    <a:pt x="3647418" y="3591948"/>
                  </a:lnTo>
                  <a:lnTo>
                    <a:pt x="3602749" y="3603632"/>
                  </a:lnTo>
                  <a:lnTo>
                    <a:pt x="3558603" y="3616591"/>
                  </a:lnTo>
                  <a:lnTo>
                    <a:pt x="3515003" y="3630805"/>
                  </a:lnTo>
                  <a:lnTo>
                    <a:pt x="3471967" y="3646254"/>
                  </a:lnTo>
                  <a:lnTo>
                    <a:pt x="3429517" y="3662917"/>
                  </a:lnTo>
                  <a:lnTo>
                    <a:pt x="3387674" y="3680772"/>
                  </a:lnTo>
                  <a:lnTo>
                    <a:pt x="3346457" y="3699800"/>
                  </a:lnTo>
                  <a:lnTo>
                    <a:pt x="3305888" y="3719979"/>
                  </a:lnTo>
                  <a:lnTo>
                    <a:pt x="3265987" y="3741289"/>
                  </a:lnTo>
                  <a:lnTo>
                    <a:pt x="3226774" y="3763709"/>
                  </a:lnTo>
                  <a:lnTo>
                    <a:pt x="3188271" y="3787218"/>
                  </a:lnTo>
                  <a:lnTo>
                    <a:pt x="3150497" y="3811795"/>
                  </a:lnTo>
                  <a:lnTo>
                    <a:pt x="3113473" y="3837419"/>
                  </a:lnTo>
                  <a:lnTo>
                    <a:pt x="3077221" y="3864071"/>
                  </a:lnTo>
                  <a:lnTo>
                    <a:pt x="3041760" y="3891729"/>
                  </a:lnTo>
                  <a:lnTo>
                    <a:pt x="3007111" y="3920372"/>
                  </a:lnTo>
                  <a:lnTo>
                    <a:pt x="2973294" y="3949979"/>
                  </a:lnTo>
                  <a:lnTo>
                    <a:pt x="2940331" y="3980531"/>
                  </a:lnTo>
                  <a:lnTo>
                    <a:pt x="2908242" y="4012005"/>
                  </a:lnTo>
                  <a:lnTo>
                    <a:pt x="2877046" y="4044381"/>
                  </a:lnTo>
                  <a:lnTo>
                    <a:pt x="2846766" y="4077640"/>
                  </a:lnTo>
                  <a:lnTo>
                    <a:pt x="2817421" y="4111758"/>
                  </a:lnTo>
                  <a:lnTo>
                    <a:pt x="2789032" y="4146717"/>
                  </a:lnTo>
                  <a:lnTo>
                    <a:pt x="2761620" y="4182495"/>
                  </a:lnTo>
                  <a:lnTo>
                    <a:pt x="2735205" y="4219072"/>
                  </a:lnTo>
                  <a:lnTo>
                    <a:pt x="2709808" y="4256426"/>
                  </a:lnTo>
                  <a:lnTo>
                    <a:pt x="2685449" y="4294537"/>
                  </a:lnTo>
                  <a:lnTo>
                    <a:pt x="2662149" y="4333384"/>
                  </a:lnTo>
                  <a:lnTo>
                    <a:pt x="2639929" y="4372947"/>
                  </a:lnTo>
                  <a:lnTo>
                    <a:pt x="2618808" y="4413204"/>
                  </a:lnTo>
                  <a:lnTo>
                    <a:pt x="2598809" y="4454135"/>
                  </a:lnTo>
                  <a:lnTo>
                    <a:pt x="2579950" y="4495720"/>
                  </a:lnTo>
                  <a:lnTo>
                    <a:pt x="2562253" y="4537936"/>
                  </a:lnTo>
                  <a:lnTo>
                    <a:pt x="2545739" y="4580765"/>
                  </a:lnTo>
                  <a:lnTo>
                    <a:pt x="2530427" y="4624184"/>
                  </a:lnTo>
                  <a:lnTo>
                    <a:pt x="2516339" y="4668173"/>
                  </a:lnTo>
                  <a:lnTo>
                    <a:pt x="2503495" y="4712711"/>
                  </a:lnTo>
                  <a:lnTo>
                    <a:pt x="2491916" y="4757778"/>
                  </a:lnTo>
                  <a:lnTo>
                    <a:pt x="2481622" y="4803353"/>
                  </a:lnTo>
                  <a:lnTo>
                    <a:pt x="2472634" y="4849415"/>
                  </a:lnTo>
                  <a:lnTo>
                    <a:pt x="2464972" y="4895943"/>
                  </a:lnTo>
                  <a:lnTo>
                    <a:pt x="2458657" y="4942916"/>
                  </a:lnTo>
                  <a:lnTo>
                    <a:pt x="2453709" y="4990315"/>
                  </a:lnTo>
                  <a:lnTo>
                    <a:pt x="2450150" y="5038117"/>
                  </a:lnTo>
                  <a:lnTo>
                    <a:pt x="2447999" y="5086302"/>
                  </a:lnTo>
                  <a:lnTo>
                    <a:pt x="2447278" y="5134850"/>
                  </a:lnTo>
                </a:path>
                <a:path w="5090160" h="5135245">
                  <a:moveTo>
                    <a:pt x="3504439" y="1958978"/>
                  </a:moveTo>
                  <a:lnTo>
                    <a:pt x="3503712" y="1910282"/>
                  </a:lnTo>
                  <a:lnTo>
                    <a:pt x="3501546" y="1861948"/>
                  </a:lnTo>
                  <a:lnTo>
                    <a:pt x="3497959" y="1813999"/>
                  </a:lnTo>
                  <a:lnTo>
                    <a:pt x="3492974" y="1766455"/>
                  </a:lnTo>
                  <a:lnTo>
                    <a:pt x="3486612" y="1719338"/>
                  </a:lnTo>
                  <a:lnTo>
                    <a:pt x="3478892" y="1672667"/>
                  </a:lnTo>
                  <a:lnTo>
                    <a:pt x="3469836" y="1626464"/>
                  </a:lnTo>
                  <a:lnTo>
                    <a:pt x="3459464" y="1580749"/>
                  </a:lnTo>
                  <a:lnTo>
                    <a:pt x="3447798" y="1535544"/>
                  </a:lnTo>
                  <a:lnTo>
                    <a:pt x="3434857" y="1490868"/>
                  </a:lnTo>
                  <a:lnTo>
                    <a:pt x="3420663" y="1446744"/>
                  </a:lnTo>
                  <a:lnTo>
                    <a:pt x="3405236" y="1403192"/>
                  </a:lnTo>
                  <a:lnTo>
                    <a:pt x="3388597" y="1360232"/>
                  </a:lnTo>
                  <a:lnTo>
                    <a:pt x="3370767" y="1317886"/>
                  </a:lnTo>
                  <a:lnTo>
                    <a:pt x="3351766" y="1276173"/>
                  </a:lnTo>
                  <a:lnTo>
                    <a:pt x="3331616" y="1235117"/>
                  </a:lnTo>
                  <a:lnTo>
                    <a:pt x="3310337" y="1194736"/>
                  </a:lnTo>
                  <a:lnTo>
                    <a:pt x="3287949" y="1155051"/>
                  </a:lnTo>
                  <a:lnTo>
                    <a:pt x="3264473" y="1116085"/>
                  </a:lnTo>
                  <a:lnTo>
                    <a:pt x="3239931" y="1077856"/>
                  </a:lnTo>
                  <a:lnTo>
                    <a:pt x="3214343" y="1040388"/>
                  </a:lnTo>
                  <a:lnTo>
                    <a:pt x="3187729" y="1003699"/>
                  </a:lnTo>
                  <a:lnTo>
                    <a:pt x="3160111" y="967811"/>
                  </a:lnTo>
                  <a:lnTo>
                    <a:pt x="3131509" y="932744"/>
                  </a:lnTo>
                  <a:lnTo>
                    <a:pt x="3101943" y="898521"/>
                  </a:lnTo>
                  <a:lnTo>
                    <a:pt x="3071435" y="865160"/>
                  </a:lnTo>
                  <a:lnTo>
                    <a:pt x="3040006" y="832684"/>
                  </a:lnTo>
                  <a:lnTo>
                    <a:pt x="3007675" y="801113"/>
                  </a:lnTo>
                  <a:lnTo>
                    <a:pt x="2974464" y="770468"/>
                  </a:lnTo>
                  <a:lnTo>
                    <a:pt x="2940394" y="740769"/>
                  </a:lnTo>
                  <a:lnTo>
                    <a:pt x="2905485" y="712038"/>
                  </a:lnTo>
                  <a:lnTo>
                    <a:pt x="2869758" y="684295"/>
                  </a:lnTo>
                  <a:lnTo>
                    <a:pt x="2833233" y="657562"/>
                  </a:lnTo>
                  <a:lnTo>
                    <a:pt x="2795932" y="631858"/>
                  </a:lnTo>
                  <a:lnTo>
                    <a:pt x="2757875" y="607206"/>
                  </a:lnTo>
                  <a:lnTo>
                    <a:pt x="2719083" y="583624"/>
                  </a:lnTo>
                  <a:lnTo>
                    <a:pt x="2679576" y="561136"/>
                  </a:lnTo>
                  <a:lnTo>
                    <a:pt x="2639376" y="539761"/>
                  </a:lnTo>
                  <a:lnTo>
                    <a:pt x="2598503" y="519519"/>
                  </a:lnTo>
                  <a:lnTo>
                    <a:pt x="2556977" y="500433"/>
                  </a:lnTo>
                  <a:lnTo>
                    <a:pt x="2514820" y="482523"/>
                  </a:lnTo>
                  <a:lnTo>
                    <a:pt x="2472053" y="465809"/>
                  </a:lnTo>
                  <a:lnTo>
                    <a:pt x="2428695" y="450312"/>
                  </a:lnTo>
                  <a:lnTo>
                    <a:pt x="2384768" y="436054"/>
                  </a:lnTo>
                  <a:lnTo>
                    <a:pt x="2340293" y="423055"/>
                  </a:lnTo>
                  <a:lnTo>
                    <a:pt x="2295289" y="411336"/>
                  </a:lnTo>
                  <a:lnTo>
                    <a:pt x="2249779" y="400917"/>
                  </a:lnTo>
                  <a:lnTo>
                    <a:pt x="2203782" y="391820"/>
                  </a:lnTo>
                  <a:lnTo>
                    <a:pt x="2157320" y="384066"/>
                  </a:lnTo>
                  <a:lnTo>
                    <a:pt x="2110413" y="377674"/>
                  </a:lnTo>
                  <a:lnTo>
                    <a:pt x="2063081" y="372667"/>
                  </a:lnTo>
                  <a:lnTo>
                    <a:pt x="2015346" y="369065"/>
                  </a:lnTo>
                  <a:lnTo>
                    <a:pt x="1967229" y="366888"/>
                  </a:lnTo>
                  <a:lnTo>
                    <a:pt x="1918749" y="366158"/>
                  </a:lnTo>
                  <a:lnTo>
                    <a:pt x="1967229" y="365428"/>
                  </a:lnTo>
                  <a:lnTo>
                    <a:pt x="2015346" y="363251"/>
                  </a:lnTo>
                  <a:lnTo>
                    <a:pt x="2063081" y="359648"/>
                  </a:lnTo>
                  <a:lnTo>
                    <a:pt x="2110413" y="354641"/>
                  </a:lnTo>
                  <a:lnTo>
                    <a:pt x="2157320" y="348250"/>
                  </a:lnTo>
                  <a:lnTo>
                    <a:pt x="2203782" y="340495"/>
                  </a:lnTo>
                  <a:lnTo>
                    <a:pt x="2249779" y="331398"/>
                  </a:lnTo>
                  <a:lnTo>
                    <a:pt x="2295289" y="320980"/>
                  </a:lnTo>
                  <a:lnTo>
                    <a:pt x="2340293" y="309261"/>
                  </a:lnTo>
                  <a:lnTo>
                    <a:pt x="2384768" y="296262"/>
                  </a:lnTo>
                  <a:lnTo>
                    <a:pt x="2428695" y="282003"/>
                  </a:lnTo>
                  <a:lnTo>
                    <a:pt x="2472053" y="266507"/>
                  </a:lnTo>
                  <a:lnTo>
                    <a:pt x="2514820" y="249793"/>
                  </a:lnTo>
                  <a:lnTo>
                    <a:pt x="2556977" y="231883"/>
                  </a:lnTo>
                  <a:lnTo>
                    <a:pt x="2598503" y="212796"/>
                  </a:lnTo>
                  <a:lnTo>
                    <a:pt x="2639376" y="192555"/>
                  </a:lnTo>
                  <a:lnTo>
                    <a:pt x="2679576" y="171180"/>
                  </a:lnTo>
                  <a:lnTo>
                    <a:pt x="2719083" y="148691"/>
                  </a:lnTo>
                  <a:lnTo>
                    <a:pt x="2757875" y="125110"/>
                  </a:lnTo>
                  <a:lnTo>
                    <a:pt x="2795932" y="100458"/>
                  </a:lnTo>
                  <a:lnTo>
                    <a:pt x="2833233" y="74754"/>
                  </a:lnTo>
                  <a:lnTo>
                    <a:pt x="2869758" y="48021"/>
                  </a:lnTo>
                  <a:lnTo>
                    <a:pt x="2905485" y="20278"/>
                  </a:lnTo>
                  <a:lnTo>
                    <a:pt x="2930124" y="0"/>
                  </a:lnTo>
                </a:path>
                <a:path w="5090160" h="5135245">
                  <a:moveTo>
                    <a:pt x="4078711" y="0"/>
                  </a:moveTo>
                  <a:lnTo>
                    <a:pt x="4139074" y="48021"/>
                  </a:lnTo>
                  <a:lnTo>
                    <a:pt x="4175597" y="74754"/>
                  </a:lnTo>
                  <a:lnTo>
                    <a:pt x="4212896" y="100458"/>
                  </a:lnTo>
                  <a:lnTo>
                    <a:pt x="4250951" y="125110"/>
                  </a:lnTo>
                  <a:lnTo>
                    <a:pt x="4289742" y="148691"/>
                  </a:lnTo>
                  <a:lnTo>
                    <a:pt x="4329247" y="171180"/>
                  </a:lnTo>
                  <a:lnTo>
                    <a:pt x="4369445" y="192555"/>
                  </a:lnTo>
                  <a:lnTo>
                    <a:pt x="4410317" y="212796"/>
                  </a:lnTo>
                  <a:lnTo>
                    <a:pt x="4451840" y="231883"/>
                  </a:lnTo>
                  <a:lnTo>
                    <a:pt x="4493996" y="249793"/>
                  </a:lnTo>
                  <a:lnTo>
                    <a:pt x="4536762" y="266507"/>
                  </a:lnTo>
                  <a:lnTo>
                    <a:pt x="4580118" y="282003"/>
                  </a:lnTo>
                  <a:lnTo>
                    <a:pt x="4624044" y="296262"/>
                  </a:lnTo>
                  <a:lnTo>
                    <a:pt x="4668518" y="309261"/>
                  </a:lnTo>
                  <a:lnTo>
                    <a:pt x="4713520" y="320980"/>
                  </a:lnTo>
                  <a:lnTo>
                    <a:pt x="4759030" y="331398"/>
                  </a:lnTo>
                  <a:lnTo>
                    <a:pt x="4805026" y="340495"/>
                  </a:lnTo>
                  <a:lnTo>
                    <a:pt x="4851487" y="348250"/>
                  </a:lnTo>
                  <a:lnTo>
                    <a:pt x="4898394" y="354641"/>
                  </a:lnTo>
                  <a:lnTo>
                    <a:pt x="4945725" y="359648"/>
                  </a:lnTo>
                  <a:lnTo>
                    <a:pt x="4993459" y="363251"/>
                  </a:lnTo>
                  <a:lnTo>
                    <a:pt x="5041577" y="365428"/>
                  </a:lnTo>
                  <a:lnTo>
                    <a:pt x="5090056" y="366158"/>
                  </a:lnTo>
                  <a:lnTo>
                    <a:pt x="5041577" y="366888"/>
                  </a:lnTo>
                  <a:lnTo>
                    <a:pt x="4993459" y="369065"/>
                  </a:lnTo>
                  <a:lnTo>
                    <a:pt x="4945725" y="372667"/>
                  </a:lnTo>
                  <a:lnTo>
                    <a:pt x="4898394" y="377674"/>
                  </a:lnTo>
                  <a:lnTo>
                    <a:pt x="4851487" y="384066"/>
                  </a:lnTo>
                  <a:lnTo>
                    <a:pt x="4805026" y="391820"/>
                  </a:lnTo>
                  <a:lnTo>
                    <a:pt x="4759030" y="400917"/>
                  </a:lnTo>
                  <a:lnTo>
                    <a:pt x="4713520" y="411336"/>
                  </a:lnTo>
                  <a:lnTo>
                    <a:pt x="4668518" y="423055"/>
                  </a:lnTo>
                  <a:lnTo>
                    <a:pt x="4624044" y="436054"/>
                  </a:lnTo>
                  <a:lnTo>
                    <a:pt x="4580118" y="450312"/>
                  </a:lnTo>
                  <a:lnTo>
                    <a:pt x="4536762" y="465809"/>
                  </a:lnTo>
                  <a:lnTo>
                    <a:pt x="4493996" y="482523"/>
                  </a:lnTo>
                  <a:lnTo>
                    <a:pt x="4451840" y="500433"/>
                  </a:lnTo>
                  <a:lnTo>
                    <a:pt x="4410317" y="519519"/>
                  </a:lnTo>
                  <a:lnTo>
                    <a:pt x="4369445" y="539761"/>
                  </a:lnTo>
                  <a:lnTo>
                    <a:pt x="4329247" y="561136"/>
                  </a:lnTo>
                  <a:lnTo>
                    <a:pt x="4289742" y="583624"/>
                  </a:lnTo>
                  <a:lnTo>
                    <a:pt x="4250951" y="607206"/>
                  </a:lnTo>
                  <a:lnTo>
                    <a:pt x="4212896" y="631858"/>
                  </a:lnTo>
                  <a:lnTo>
                    <a:pt x="4175597" y="657562"/>
                  </a:lnTo>
                  <a:lnTo>
                    <a:pt x="4139074" y="684295"/>
                  </a:lnTo>
                  <a:lnTo>
                    <a:pt x="4103349" y="712038"/>
                  </a:lnTo>
                  <a:lnTo>
                    <a:pt x="4068442" y="740769"/>
                  </a:lnTo>
                  <a:lnTo>
                    <a:pt x="4034374" y="770468"/>
                  </a:lnTo>
                  <a:lnTo>
                    <a:pt x="4001165" y="801113"/>
                  </a:lnTo>
                  <a:lnTo>
                    <a:pt x="3968836" y="832684"/>
                  </a:lnTo>
                  <a:lnTo>
                    <a:pt x="3937409" y="865160"/>
                  </a:lnTo>
                  <a:lnTo>
                    <a:pt x="3906903" y="898521"/>
                  </a:lnTo>
                  <a:lnTo>
                    <a:pt x="3877339" y="932744"/>
                  </a:lnTo>
                  <a:lnTo>
                    <a:pt x="3848739" y="967811"/>
                  </a:lnTo>
                  <a:lnTo>
                    <a:pt x="3821123" y="1003699"/>
                  </a:lnTo>
                  <a:lnTo>
                    <a:pt x="3794511" y="1040388"/>
                  </a:lnTo>
                  <a:lnTo>
                    <a:pt x="3768925" y="1077856"/>
                  </a:lnTo>
                  <a:lnTo>
                    <a:pt x="3744384" y="1116085"/>
                  </a:lnTo>
                  <a:lnTo>
                    <a:pt x="3720911" y="1155051"/>
                  </a:lnTo>
                  <a:lnTo>
                    <a:pt x="3698525" y="1194736"/>
                  </a:lnTo>
                  <a:lnTo>
                    <a:pt x="3677247" y="1235117"/>
                  </a:lnTo>
                  <a:lnTo>
                    <a:pt x="3657099" y="1276173"/>
                  </a:lnTo>
                  <a:lnTo>
                    <a:pt x="3638100" y="1317886"/>
                  </a:lnTo>
                  <a:lnTo>
                    <a:pt x="3620271" y="1360232"/>
                  </a:lnTo>
                  <a:lnTo>
                    <a:pt x="3603634" y="1403192"/>
                  </a:lnTo>
                  <a:lnTo>
                    <a:pt x="3588208" y="1446744"/>
                  </a:lnTo>
                  <a:lnTo>
                    <a:pt x="3574015" y="1490868"/>
                  </a:lnTo>
                  <a:lnTo>
                    <a:pt x="3561076" y="1535544"/>
                  </a:lnTo>
                  <a:lnTo>
                    <a:pt x="3549410" y="1580749"/>
                  </a:lnTo>
                  <a:lnTo>
                    <a:pt x="3539039" y="1626464"/>
                  </a:lnTo>
                  <a:lnTo>
                    <a:pt x="3529984" y="1672667"/>
                  </a:lnTo>
                  <a:lnTo>
                    <a:pt x="3522265" y="1719338"/>
                  </a:lnTo>
                  <a:lnTo>
                    <a:pt x="3515903" y="1766455"/>
                  </a:lnTo>
                  <a:lnTo>
                    <a:pt x="3510919" y="1813999"/>
                  </a:lnTo>
                  <a:lnTo>
                    <a:pt x="3507333" y="1861948"/>
                  </a:lnTo>
                  <a:lnTo>
                    <a:pt x="3505166" y="1910282"/>
                  </a:lnTo>
                  <a:lnTo>
                    <a:pt x="3504439" y="1958978"/>
                  </a:lnTo>
                </a:path>
              </a:pathLst>
            </a:custGeom>
            <a:ln w="5235">
              <a:solidFill>
                <a:srgbClr val="FFFFFF"/>
              </a:solidFill>
            </a:ln>
          </p:spPr>
          <p:txBody>
            <a:bodyPr wrap="square" lIns="0" tIns="0" rIns="0" bIns="0" rtlCol="0"/>
            <a:lstStyle/>
            <a:p>
              <a:endParaRPr/>
            </a:p>
          </p:txBody>
        </p:sp>
      </p:grpSp>
      <p:sp>
        <p:nvSpPr>
          <p:cNvPr id="7" name="Titolo 6">
            <a:extLst>
              <a:ext uri="{FF2B5EF4-FFF2-40B4-BE49-F238E27FC236}">
                <a16:creationId xmlns:a16="http://schemas.microsoft.com/office/drawing/2014/main" id="{49B89FD7-9BD1-0CAA-1E0F-89511773FFD2}"/>
              </a:ext>
            </a:extLst>
          </p:cNvPr>
          <p:cNvSpPr>
            <a:spLocks noGrp="1"/>
          </p:cNvSpPr>
          <p:nvPr>
            <p:ph type="title"/>
          </p:nvPr>
        </p:nvSpPr>
        <p:spPr>
          <a:xfrm>
            <a:off x="488950" y="8474075"/>
            <a:ext cx="19126200" cy="1661993"/>
          </a:xfrm>
        </p:spPr>
        <p:txBody>
          <a:bodyPr/>
          <a:lstStyle/>
          <a:p>
            <a:pPr>
              <a:spcBef>
                <a:spcPts val="600"/>
              </a:spcBef>
            </a:pPr>
            <a:r>
              <a:rPr lang="it-IT" sz="5400" b="1" dirty="0">
                <a:latin typeface="Arial" pitchFamily="34" charset="0"/>
                <a:cs typeface="Arial" pitchFamily="34" charset="0"/>
              </a:rPr>
              <a:t>Mappatura delle competenze nazionali</a:t>
            </a:r>
            <a:br>
              <a:rPr lang="it-IT" sz="5400" b="1" dirty="0">
                <a:latin typeface="Arial" pitchFamily="34" charset="0"/>
                <a:cs typeface="Arial" pitchFamily="34" charset="0"/>
              </a:rPr>
            </a:br>
            <a:r>
              <a:rPr lang="it-IT" sz="5400" i="1" dirty="0">
                <a:latin typeface="Arial" pitchFamily="34" charset="0"/>
                <a:cs typeface="Arial" pitchFamily="34" charset="0"/>
              </a:rPr>
              <a:t>Materiale e istruzioni per il sondaggio</a:t>
            </a:r>
            <a:endParaRPr lang="it-IT"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Rettangolo&#10;&#10;Descrizione generata automaticamente">
            <a:extLst>
              <a:ext uri="{FF2B5EF4-FFF2-40B4-BE49-F238E27FC236}">
                <a16:creationId xmlns:a16="http://schemas.microsoft.com/office/drawing/2014/main" id="{1F74E474-5A1D-6777-74B9-188CF2256B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9000" y="7894528"/>
            <a:ext cx="16675100" cy="3475147"/>
          </a:xfrm>
          <a:prstGeom prst="rect">
            <a:avLst/>
          </a:prstGeom>
        </p:spPr>
      </p:pic>
      <p:sp>
        <p:nvSpPr>
          <p:cNvPr id="8" name="Rettangolo 7">
            <a:extLst>
              <a:ext uri="{FF2B5EF4-FFF2-40B4-BE49-F238E27FC236}">
                <a16:creationId xmlns:a16="http://schemas.microsoft.com/office/drawing/2014/main" id="{30CB389E-DBF7-6F48-C919-AEF73CEC4A8E}"/>
              </a:ext>
            </a:extLst>
          </p:cNvPr>
          <p:cNvSpPr/>
          <p:nvPr/>
        </p:nvSpPr>
        <p:spPr>
          <a:xfrm>
            <a:off x="-6350" y="10603230"/>
            <a:ext cx="3657600" cy="766445"/>
          </a:xfrm>
          <a:prstGeom prst="rect">
            <a:avLst/>
          </a:prstGeom>
          <a:solidFill>
            <a:srgbClr val="0035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a:extLst>
              <a:ext uri="{FF2B5EF4-FFF2-40B4-BE49-F238E27FC236}">
                <a16:creationId xmlns:a16="http://schemas.microsoft.com/office/drawing/2014/main" id="{5C79CBFB-CDC8-5D31-FEAA-C832A8D858CC}"/>
              </a:ext>
            </a:extLst>
          </p:cNvPr>
          <p:cNvPicPr>
            <a:picLocks noChangeAspect="1"/>
          </p:cNvPicPr>
          <p:nvPr/>
        </p:nvPicPr>
        <p:blipFill>
          <a:blip r:embed="rId3"/>
          <a:stretch>
            <a:fillRect/>
          </a:stretch>
        </p:blipFill>
        <p:spPr>
          <a:xfrm>
            <a:off x="1256511" y="765414"/>
            <a:ext cx="1487260" cy="469661"/>
          </a:xfrm>
          <a:prstGeom prst="rect">
            <a:avLst/>
          </a:prstGeom>
        </p:spPr>
      </p:pic>
      <p:sp>
        <p:nvSpPr>
          <p:cNvPr id="2" name="CasellaDiTesto 1">
            <a:extLst>
              <a:ext uri="{FF2B5EF4-FFF2-40B4-BE49-F238E27FC236}">
                <a16:creationId xmlns:a16="http://schemas.microsoft.com/office/drawing/2014/main" id="{2BA9A453-3923-7146-E183-3A34A00CBB89}"/>
              </a:ext>
            </a:extLst>
          </p:cNvPr>
          <p:cNvSpPr txBox="1"/>
          <p:nvPr/>
        </p:nvSpPr>
        <p:spPr>
          <a:xfrm>
            <a:off x="1378942" y="398257"/>
            <a:ext cx="16306800" cy="923330"/>
          </a:xfrm>
          <a:prstGeom prst="rect">
            <a:avLst/>
          </a:prstGeom>
          <a:noFill/>
        </p:spPr>
        <p:txBody>
          <a:bodyPr wrap="square" rtlCol="0">
            <a:spAutoFit/>
          </a:bodyPr>
          <a:lstStyle/>
          <a:p>
            <a:pPr algn="ctr"/>
            <a:r>
              <a:rPr lang="it-IT" sz="5400" b="1" dirty="0">
                <a:solidFill>
                  <a:schemeClr val="tx2"/>
                </a:solidFill>
                <a:latin typeface="Manrope" pitchFamily="2" charset="0"/>
                <a:ea typeface="Calibri"/>
                <a:cs typeface="Times New Roman"/>
              </a:rPr>
              <a:t>Finalità</a:t>
            </a:r>
            <a:endParaRPr lang="it-IT" sz="5400" b="1" dirty="0">
              <a:solidFill>
                <a:schemeClr val="tx2"/>
              </a:solidFill>
              <a:latin typeface="Manrope" pitchFamily="2" charset="0"/>
            </a:endParaRPr>
          </a:p>
        </p:txBody>
      </p:sp>
      <p:sp>
        <p:nvSpPr>
          <p:cNvPr id="7" name="Rettangolo 6">
            <a:extLst>
              <a:ext uri="{FF2B5EF4-FFF2-40B4-BE49-F238E27FC236}">
                <a16:creationId xmlns:a16="http://schemas.microsoft.com/office/drawing/2014/main" id="{9DB291D8-7565-4F18-5E5E-5ED204405DE3}"/>
              </a:ext>
            </a:extLst>
          </p:cNvPr>
          <p:cNvSpPr/>
          <p:nvPr/>
        </p:nvSpPr>
        <p:spPr>
          <a:xfrm>
            <a:off x="450850" y="2156187"/>
            <a:ext cx="18162984" cy="5513945"/>
          </a:xfrm>
          <a:prstGeom prst="rect">
            <a:avLst/>
          </a:prstGeom>
        </p:spPr>
        <p:txBody>
          <a:bodyPr wrap="square">
            <a:spAutoFit/>
          </a:bodyPr>
          <a:lstStyle/>
          <a:p>
            <a:pPr marL="457200" indent="-457200" algn="just">
              <a:lnSpc>
                <a:spcPct val="115000"/>
              </a:lnSpc>
              <a:buFont typeface="Arial" panose="020B0604020202020204" pitchFamily="34" charset="0"/>
              <a:buChar char="•"/>
            </a:pPr>
            <a:r>
              <a:rPr lang="it-IT" sz="2800" dirty="0">
                <a:latin typeface="Manrope" pitchFamily="2" charset="0"/>
                <a:ea typeface="Calibri"/>
                <a:cs typeface="Times New Roman"/>
              </a:rPr>
              <a:t>Nel 2024 il CTNA effettuò la sua prima mappatura delle competenze nazionali, allo scopo di acquisire una conoscenza fine della filiera dell’aerospazio sui vari territori, che possa abilitare future azioni di supporto, connesse ad esempio al gap tra offerta formativa delle università e requisiti delle imprese, alla mutua conoscenza degli stakeholder, alle collaborazioni e al reporting verso le istituzioni regionali e nazionali per migliorare la sinergia delle iniziative locali.</a:t>
            </a:r>
          </a:p>
          <a:p>
            <a:pPr marL="457200" indent="-457200" algn="just">
              <a:lnSpc>
                <a:spcPct val="115000"/>
              </a:lnSpc>
              <a:buFont typeface="Arial" panose="020B0604020202020204" pitchFamily="34" charset="0"/>
              <a:buChar char="•"/>
            </a:pPr>
            <a:endParaRPr lang="it-IT" sz="2800" dirty="0">
              <a:latin typeface="Manrope" pitchFamily="2" charset="0"/>
              <a:ea typeface="Calibri"/>
              <a:cs typeface="Times New Roman"/>
            </a:endParaRPr>
          </a:p>
          <a:p>
            <a:pPr marL="457200" indent="-457200" algn="just">
              <a:lnSpc>
                <a:spcPct val="115000"/>
              </a:lnSpc>
              <a:buFont typeface="Arial" panose="020B0604020202020204" pitchFamily="34" charset="0"/>
              <a:buChar char="•"/>
            </a:pPr>
            <a:r>
              <a:rPr lang="it-IT" sz="2800" dirty="0">
                <a:latin typeface="Manrope" pitchFamily="2" charset="0"/>
                <a:ea typeface="Calibri"/>
                <a:cs typeface="Times New Roman"/>
              </a:rPr>
              <a:t>La </a:t>
            </a:r>
            <a:r>
              <a:rPr lang="it-IT" sz="2800" dirty="0">
                <a:latin typeface="Manrope" pitchFamily="2" charset="0"/>
                <a:cs typeface="Times New Roman"/>
              </a:rPr>
              <a:t>mappatura</a:t>
            </a:r>
            <a:r>
              <a:rPr lang="it-IT" sz="2800" dirty="0">
                <a:latin typeface="Manrope" pitchFamily="2" charset="0"/>
                <a:ea typeface="Calibri"/>
                <a:cs typeface="Times New Roman"/>
              </a:rPr>
              <a:t> </a:t>
            </a:r>
            <a:r>
              <a:rPr lang="it-IT" sz="2800" dirty="0">
                <a:latin typeface="Manrope" pitchFamily="2" charset="0"/>
                <a:cs typeface="Times New Roman"/>
              </a:rPr>
              <a:t>viene riproposta nel 2025, </a:t>
            </a:r>
            <a:r>
              <a:rPr lang="it-IT" sz="2800" dirty="0">
                <a:latin typeface="Manrope" pitchFamily="2" charset="0"/>
                <a:ea typeface="Calibri"/>
                <a:cs typeface="Times New Roman"/>
              </a:rPr>
              <a:t>con una importante novità: l’estensione, attraverso la collaborazione di Confindustria, a Enti che non erano stati raggiunti l’anno precedente attraverso i canali di comunicazione del CTNA</a:t>
            </a:r>
          </a:p>
          <a:p>
            <a:pPr marL="457200" indent="-457200" algn="just">
              <a:lnSpc>
                <a:spcPct val="115000"/>
              </a:lnSpc>
              <a:buFont typeface="Arial" panose="020B0604020202020204" pitchFamily="34" charset="0"/>
              <a:buChar char="•"/>
            </a:pPr>
            <a:endParaRPr lang="it-IT" sz="2800" dirty="0">
              <a:latin typeface="Manrope" pitchFamily="2" charset="0"/>
              <a:ea typeface="Calibri"/>
              <a:cs typeface="Times New Roman"/>
            </a:endParaRPr>
          </a:p>
          <a:p>
            <a:pPr marL="457200" indent="-457200" algn="just">
              <a:lnSpc>
                <a:spcPct val="115000"/>
              </a:lnSpc>
              <a:buFont typeface="Arial" panose="020B0604020202020204" pitchFamily="34" charset="0"/>
              <a:buChar char="•"/>
            </a:pPr>
            <a:r>
              <a:rPr lang="it-IT" sz="2800" dirty="0">
                <a:latin typeface="Manrope" pitchFamily="2" charset="0"/>
                <a:ea typeface="Calibri"/>
                <a:cs typeface="Times New Roman"/>
              </a:rPr>
              <a:t>Il sondaggio, invariato rispetto all’anno precedente, si compone di una parte anagrafica e una parte tecnica</a:t>
            </a:r>
          </a:p>
          <a:p>
            <a:pPr marL="914400" lvl="1" indent="-457200" algn="just">
              <a:lnSpc>
                <a:spcPct val="115000"/>
              </a:lnSpc>
              <a:buFontTx/>
              <a:buChar char="-"/>
            </a:pPr>
            <a:r>
              <a:rPr lang="it-IT" sz="2800" dirty="0">
                <a:latin typeface="Manrope" pitchFamily="2" charset="0"/>
                <a:ea typeface="Calibri"/>
                <a:cs typeface="Times New Roman"/>
              </a:rPr>
              <a:t>Gli Enti che hanno già risposto al sondaggio precedente aggiorneranno solo la parte anagrafica, con i dati al 2024</a:t>
            </a:r>
          </a:p>
          <a:p>
            <a:pPr marL="914400" lvl="1" indent="-457200" algn="just">
              <a:lnSpc>
                <a:spcPct val="115000"/>
              </a:lnSpc>
              <a:buFontTx/>
              <a:buChar char="-"/>
            </a:pPr>
            <a:r>
              <a:rPr lang="it-IT" sz="2800" dirty="0">
                <a:latin typeface="Manrope" pitchFamily="2" charset="0"/>
                <a:ea typeface="Calibri"/>
                <a:cs typeface="Times New Roman"/>
              </a:rPr>
              <a:t>Gli Enti che ricevono il sondaggio per la prima volta hanno l’opportunità di compilare entrambe le parti</a:t>
            </a:r>
          </a:p>
        </p:txBody>
      </p:sp>
    </p:spTree>
    <p:extLst>
      <p:ext uri="{BB962C8B-B14F-4D97-AF65-F5344CB8AC3E}">
        <p14:creationId xmlns:p14="http://schemas.microsoft.com/office/powerpoint/2010/main" val="1356664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Rettangolo&#10;&#10;Descrizione generata automaticamente">
            <a:extLst>
              <a:ext uri="{FF2B5EF4-FFF2-40B4-BE49-F238E27FC236}">
                <a16:creationId xmlns:a16="http://schemas.microsoft.com/office/drawing/2014/main" id="{1F74E474-5A1D-6777-74B9-188CF2256B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9000" y="7901051"/>
            <a:ext cx="16675100" cy="3475147"/>
          </a:xfrm>
          <a:prstGeom prst="rect">
            <a:avLst/>
          </a:prstGeom>
        </p:spPr>
      </p:pic>
      <p:sp>
        <p:nvSpPr>
          <p:cNvPr id="8" name="Rettangolo 7">
            <a:extLst>
              <a:ext uri="{FF2B5EF4-FFF2-40B4-BE49-F238E27FC236}">
                <a16:creationId xmlns:a16="http://schemas.microsoft.com/office/drawing/2014/main" id="{30CB389E-DBF7-6F48-C919-AEF73CEC4A8E}"/>
              </a:ext>
            </a:extLst>
          </p:cNvPr>
          <p:cNvSpPr/>
          <p:nvPr/>
        </p:nvSpPr>
        <p:spPr>
          <a:xfrm>
            <a:off x="-6350" y="10603230"/>
            <a:ext cx="3657600" cy="766445"/>
          </a:xfrm>
          <a:prstGeom prst="rect">
            <a:avLst/>
          </a:prstGeom>
          <a:solidFill>
            <a:srgbClr val="0035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a:extLst>
              <a:ext uri="{FF2B5EF4-FFF2-40B4-BE49-F238E27FC236}">
                <a16:creationId xmlns:a16="http://schemas.microsoft.com/office/drawing/2014/main" id="{5C79CBFB-CDC8-5D31-FEAA-C832A8D858CC}"/>
              </a:ext>
            </a:extLst>
          </p:cNvPr>
          <p:cNvPicPr>
            <a:picLocks noChangeAspect="1"/>
          </p:cNvPicPr>
          <p:nvPr/>
        </p:nvPicPr>
        <p:blipFill>
          <a:blip r:embed="rId3"/>
          <a:stretch>
            <a:fillRect/>
          </a:stretch>
        </p:blipFill>
        <p:spPr>
          <a:xfrm>
            <a:off x="1256511" y="765414"/>
            <a:ext cx="1487260" cy="469661"/>
          </a:xfrm>
          <a:prstGeom prst="rect">
            <a:avLst/>
          </a:prstGeom>
        </p:spPr>
      </p:pic>
      <p:sp>
        <p:nvSpPr>
          <p:cNvPr id="2" name="CasellaDiTesto 1">
            <a:extLst>
              <a:ext uri="{FF2B5EF4-FFF2-40B4-BE49-F238E27FC236}">
                <a16:creationId xmlns:a16="http://schemas.microsoft.com/office/drawing/2014/main" id="{2BA9A453-3923-7146-E183-3A34A00CBB89}"/>
              </a:ext>
            </a:extLst>
          </p:cNvPr>
          <p:cNvSpPr txBox="1"/>
          <p:nvPr/>
        </p:nvSpPr>
        <p:spPr>
          <a:xfrm>
            <a:off x="1378942" y="398257"/>
            <a:ext cx="16306800" cy="923330"/>
          </a:xfrm>
          <a:prstGeom prst="rect">
            <a:avLst/>
          </a:prstGeom>
          <a:noFill/>
        </p:spPr>
        <p:txBody>
          <a:bodyPr wrap="square" rtlCol="0">
            <a:spAutoFit/>
          </a:bodyPr>
          <a:lstStyle/>
          <a:p>
            <a:pPr algn="ctr"/>
            <a:r>
              <a:rPr lang="it-IT" sz="5400" b="1" dirty="0">
                <a:solidFill>
                  <a:schemeClr val="tx2"/>
                </a:solidFill>
                <a:latin typeface="Manrope" pitchFamily="2" charset="0"/>
                <a:ea typeface="Calibri"/>
                <a:cs typeface="Times New Roman"/>
              </a:rPr>
              <a:t>Materiale per il sondaggio</a:t>
            </a:r>
            <a:endParaRPr lang="it-IT" sz="5400" b="1" dirty="0">
              <a:solidFill>
                <a:schemeClr val="tx2"/>
              </a:solidFill>
              <a:latin typeface="Manrope" pitchFamily="2" charset="0"/>
            </a:endParaRPr>
          </a:p>
        </p:txBody>
      </p:sp>
      <p:sp>
        <p:nvSpPr>
          <p:cNvPr id="21" name="Rettangolo 20">
            <a:extLst>
              <a:ext uri="{FF2B5EF4-FFF2-40B4-BE49-F238E27FC236}">
                <a16:creationId xmlns:a16="http://schemas.microsoft.com/office/drawing/2014/main" id="{9DB291D8-7565-4F18-5E5E-5ED204405DE3}"/>
              </a:ext>
            </a:extLst>
          </p:cNvPr>
          <p:cNvSpPr/>
          <p:nvPr/>
        </p:nvSpPr>
        <p:spPr>
          <a:xfrm>
            <a:off x="450850" y="2156187"/>
            <a:ext cx="18821400" cy="4027385"/>
          </a:xfrm>
          <a:prstGeom prst="rect">
            <a:avLst/>
          </a:prstGeom>
        </p:spPr>
        <p:txBody>
          <a:bodyPr wrap="square">
            <a:spAutoFit/>
          </a:bodyPr>
          <a:lstStyle/>
          <a:p>
            <a:pPr>
              <a:lnSpc>
                <a:spcPct val="115000"/>
              </a:lnSpc>
            </a:pPr>
            <a:r>
              <a:rPr lang="it-IT" sz="2800" dirty="0">
                <a:latin typeface="Manrope" pitchFamily="2" charset="0"/>
                <a:ea typeface="Calibri"/>
                <a:cs typeface="Times New Roman"/>
              </a:rPr>
              <a:t>Ciascun Ente riceve lo stesso questionario, in formato Excel, denominato </a:t>
            </a:r>
            <a:r>
              <a:rPr lang="it-IT" sz="2800" b="1" dirty="0">
                <a:latin typeface="Manrope" pitchFamily="2" charset="0"/>
                <a:ea typeface="Calibri"/>
                <a:cs typeface="Times New Roman"/>
              </a:rPr>
              <a:t>[NOME] mappatura competenze.xlsx</a:t>
            </a:r>
            <a:r>
              <a:rPr lang="it-IT" sz="2800" dirty="0">
                <a:latin typeface="Manrope" pitchFamily="2" charset="0"/>
                <a:ea typeface="Calibri"/>
                <a:cs typeface="Times New Roman"/>
              </a:rPr>
              <a:t> contenente:</a:t>
            </a:r>
          </a:p>
          <a:p>
            <a:pPr marL="457200" indent="-457200">
              <a:lnSpc>
                <a:spcPct val="115000"/>
              </a:lnSpc>
              <a:buFont typeface="Arial" panose="020B0604020202020204" pitchFamily="34" charset="0"/>
              <a:buChar char="•"/>
            </a:pPr>
            <a:endParaRPr lang="it-IT" sz="2800" b="1" dirty="0">
              <a:latin typeface="Manrope" pitchFamily="2" charset="0"/>
              <a:ea typeface="Calibri"/>
              <a:cs typeface="Times New Roman"/>
            </a:endParaRPr>
          </a:p>
          <a:p>
            <a:pPr marL="457200" indent="-457200">
              <a:lnSpc>
                <a:spcPct val="115000"/>
              </a:lnSpc>
              <a:buFont typeface="Arial" panose="020B0604020202020204" pitchFamily="34" charset="0"/>
              <a:buChar char="•"/>
            </a:pPr>
            <a:r>
              <a:rPr lang="it-IT" sz="2800" b="1" dirty="0">
                <a:latin typeface="Manrope" pitchFamily="2" charset="0"/>
                <a:ea typeface="Calibri"/>
                <a:cs typeface="Times New Roman"/>
              </a:rPr>
              <a:t>Parte Anagrafica:</a:t>
            </a:r>
            <a:r>
              <a:rPr lang="it-IT" sz="2800" dirty="0">
                <a:latin typeface="Manrope" pitchFamily="2" charset="0"/>
                <a:ea typeface="Calibri"/>
                <a:cs typeface="Times New Roman"/>
              </a:rPr>
              <a:t> un foglio riservato alle Imprese + un foglio per i Centri/Enti di Ricerca o Università</a:t>
            </a:r>
          </a:p>
          <a:p>
            <a:pPr marL="457200" indent="-457200">
              <a:lnSpc>
                <a:spcPct val="115000"/>
              </a:lnSpc>
              <a:buFont typeface="Arial" panose="020B0604020202020204" pitchFamily="34" charset="0"/>
              <a:buChar char="•"/>
            </a:pPr>
            <a:r>
              <a:rPr lang="it-IT" sz="2800" b="1" dirty="0">
                <a:latin typeface="Manrope" pitchFamily="2" charset="0"/>
                <a:ea typeface="Calibri"/>
                <a:cs typeface="Times New Roman"/>
              </a:rPr>
              <a:t>Parte Tecnica: </a:t>
            </a:r>
            <a:r>
              <a:rPr lang="it-IT" sz="2800" dirty="0">
                <a:latin typeface="Manrope" pitchFamily="2" charset="0"/>
                <a:ea typeface="Calibri"/>
                <a:cs typeface="Times New Roman"/>
              </a:rPr>
              <a:t>un foglio riservato a tutti i tipi di enti che abbiano attività aeronautiche + un foglio per quelli con attività spaziali</a:t>
            </a:r>
          </a:p>
          <a:p>
            <a:pPr marL="457200" indent="-457200">
              <a:lnSpc>
                <a:spcPct val="115000"/>
              </a:lnSpc>
              <a:buFont typeface="Arial" panose="020B0604020202020204" pitchFamily="34" charset="0"/>
              <a:buChar char="•"/>
            </a:pPr>
            <a:r>
              <a:rPr lang="it-IT" sz="2800" b="1" dirty="0">
                <a:latin typeface="Manrope" pitchFamily="2" charset="0"/>
                <a:ea typeface="Calibri"/>
                <a:cs typeface="Times New Roman"/>
              </a:rPr>
              <a:t>Glossario </a:t>
            </a:r>
            <a:r>
              <a:rPr lang="it-IT" sz="2800" dirty="0">
                <a:latin typeface="Manrope" pitchFamily="2" charset="0"/>
                <a:ea typeface="Calibri"/>
                <a:cs typeface="Times New Roman"/>
              </a:rPr>
              <a:t>con descrizione delle categorie utilizzate</a:t>
            </a:r>
          </a:p>
          <a:p>
            <a:pPr marL="457200" indent="-457200">
              <a:lnSpc>
                <a:spcPct val="115000"/>
              </a:lnSpc>
              <a:buFont typeface="Arial" panose="020B0604020202020204" pitchFamily="34" charset="0"/>
              <a:buChar char="•"/>
            </a:pPr>
            <a:endParaRPr lang="it-IT" sz="2800" dirty="0">
              <a:latin typeface="Manrope" pitchFamily="2" charset="0"/>
              <a:ea typeface="Calibri"/>
              <a:cs typeface="Times New Roman"/>
            </a:endParaRPr>
          </a:p>
          <a:p>
            <a:pPr>
              <a:lnSpc>
                <a:spcPct val="115000"/>
              </a:lnSpc>
            </a:pPr>
            <a:r>
              <a:rPr lang="it-IT" sz="2800" dirty="0">
                <a:latin typeface="Manrope" pitchFamily="2" charset="0"/>
                <a:ea typeface="Calibri"/>
                <a:cs typeface="Times New Roman"/>
              </a:rPr>
              <a:t>Dopo la compilazione, si prega di rinominare il file scrivendo al posto di [NOME] la denominazione o ragione sociale dell’Ente che lo ha compilato (esempio: </a:t>
            </a:r>
            <a:r>
              <a:rPr lang="it-IT" sz="2800" b="1" dirty="0">
                <a:latin typeface="Manrope" pitchFamily="2" charset="0"/>
                <a:ea typeface="Calibri"/>
                <a:cs typeface="Times New Roman"/>
              </a:rPr>
              <a:t>CNR mappatura competenze.xlsx</a:t>
            </a:r>
            <a:r>
              <a:rPr lang="it-IT" sz="2800" dirty="0">
                <a:latin typeface="Manrope" pitchFamily="2" charset="0"/>
                <a:ea typeface="Calibri"/>
                <a:cs typeface="Times New Roman"/>
              </a:rPr>
              <a:t>)</a:t>
            </a:r>
          </a:p>
        </p:txBody>
      </p:sp>
    </p:spTree>
    <p:extLst>
      <p:ext uri="{BB962C8B-B14F-4D97-AF65-F5344CB8AC3E}">
        <p14:creationId xmlns:p14="http://schemas.microsoft.com/office/powerpoint/2010/main" val="3344573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Rettangolo&#10;&#10;Descrizione generata automaticamente">
            <a:extLst>
              <a:ext uri="{FF2B5EF4-FFF2-40B4-BE49-F238E27FC236}">
                <a16:creationId xmlns:a16="http://schemas.microsoft.com/office/drawing/2014/main" id="{1F74E474-5A1D-6777-74B9-188CF2256B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9000" y="7894528"/>
            <a:ext cx="16675100" cy="3475147"/>
          </a:xfrm>
          <a:prstGeom prst="rect">
            <a:avLst/>
          </a:prstGeom>
        </p:spPr>
      </p:pic>
      <p:sp>
        <p:nvSpPr>
          <p:cNvPr id="8" name="Rettangolo 7">
            <a:extLst>
              <a:ext uri="{FF2B5EF4-FFF2-40B4-BE49-F238E27FC236}">
                <a16:creationId xmlns:a16="http://schemas.microsoft.com/office/drawing/2014/main" id="{30CB389E-DBF7-6F48-C919-AEF73CEC4A8E}"/>
              </a:ext>
            </a:extLst>
          </p:cNvPr>
          <p:cNvSpPr/>
          <p:nvPr/>
        </p:nvSpPr>
        <p:spPr>
          <a:xfrm>
            <a:off x="-6350" y="10603230"/>
            <a:ext cx="3657600" cy="766445"/>
          </a:xfrm>
          <a:prstGeom prst="rect">
            <a:avLst/>
          </a:prstGeom>
          <a:solidFill>
            <a:srgbClr val="0035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a:extLst>
              <a:ext uri="{FF2B5EF4-FFF2-40B4-BE49-F238E27FC236}">
                <a16:creationId xmlns:a16="http://schemas.microsoft.com/office/drawing/2014/main" id="{5C79CBFB-CDC8-5D31-FEAA-C832A8D858CC}"/>
              </a:ext>
            </a:extLst>
          </p:cNvPr>
          <p:cNvPicPr>
            <a:picLocks noChangeAspect="1"/>
          </p:cNvPicPr>
          <p:nvPr/>
        </p:nvPicPr>
        <p:blipFill>
          <a:blip r:embed="rId3"/>
          <a:stretch>
            <a:fillRect/>
          </a:stretch>
        </p:blipFill>
        <p:spPr>
          <a:xfrm>
            <a:off x="1256511" y="765414"/>
            <a:ext cx="1487260" cy="469661"/>
          </a:xfrm>
          <a:prstGeom prst="rect">
            <a:avLst/>
          </a:prstGeom>
        </p:spPr>
      </p:pic>
      <p:sp>
        <p:nvSpPr>
          <p:cNvPr id="2" name="CasellaDiTesto 1">
            <a:extLst>
              <a:ext uri="{FF2B5EF4-FFF2-40B4-BE49-F238E27FC236}">
                <a16:creationId xmlns:a16="http://schemas.microsoft.com/office/drawing/2014/main" id="{2BA9A453-3923-7146-E183-3A34A00CBB89}"/>
              </a:ext>
            </a:extLst>
          </p:cNvPr>
          <p:cNvSpPr txBox="1"/>
          <p:nvPr/>
        </p:nvSpPr>
        <p:spPr>
          <a:xfrm>
            <a:off x="1378942" y="379969"/>
            <a:ext cx="16306800" cy="923330"/>
          </a:xfrm>
          <a:prstGeom prst="rect">
            <a:avLst/>
          </a:prstGeom>
          <a:noFill/>
        </p:spPr>
        <p:txBody>
          <a:bodyPr wrap="square" rtlCol="0">
            <a:spAutoFit/>
          </a:bodyPr>
          <a:lstStyle/>
          <a:p>
            <a:pPr algn="ctr"/>
            <a:r>
              <a:rPr lang="it-IT" sz="5400" b="1" dirty="0">
                <a:solidFill>
                  <a:schemeClr val="tx2"/>
                </a:solidFill>
                <a:latin typeface="Manrope" pitchFamily="2" charset="0"/>
                <a:ea typeface="Calibri"/>
                <a:cs typeface="Times New Roman"/>
              </a:rPr>
              <a:t>Parte anagrafica</a:t>
            </a:r>
            <a:endParaRPr lang="it-IT" sz="5400" b="1" dirty="0">
              <a:solidFill>
                <a:schemeClr val="tx2"/>
              </a:solidFill>
              <a:latin typeface="Manrope" pitchFamily="2" charset="0"/>
            </a:endParaRPr>
          </a:p>
        </p:txBody>
      </p:sp>
      <p:sp>
        <p:nvSpPr>
          <p:cNvPr id="14" name="Rettangolo 13">
            <a:extLst>
              <a:ext uri="{FF2B5EF4-FFF2-40B4-BE49-F238E27FC236}">
                <a16:creationId xmlns:a16="http://schemas.microsoft.com/office/drawing/2014/main" id="{900510E0-2104-58F6-595E-BEBB1E5CA5A1}"/>
              </a:ext>
            </a:extLst>
          </p:cNvPr>
          <p:cNvSpPr/>
          <p:nvPr/>
        </p:nvSpPr>
        <p:spPr>
          <a:xfrm>
            <a:off x="13633450" y="1673499"/>
            <a:ext cx="5943600" cy="1626727"/>
          </a:xfrm>
          <a:prstGeom prst="rect">
            <a:avLst/>
          </a:prstGeom>
        </p:spPr>
        <p:txBody>
          <a:bodyPr wrap="square">
            <a:spAutoFit/>
          </a:bodyPr>
          <a:lstStyle/>
          <a:p>
            <a:pPr marL="457200" indent="-457200">
              <a:lnSpc>
                <a:spcPct val="115000"/>
              </a:lnSpc>
              <a:spcAft>
                <a:spcPts val="600"/>
              </a:spcAft>
              <a:buFont typeface="Arial" panose="020B0604020202020204" pitchFamily="34" charset="0"/>
              <a:buChar char="•"/>
            </a:pPr>
            <a:r>
              <a:rPr lang="it-IT" sz="2800" dirty="0">
                <a:latin typeface="Manrope" pitchFamily="2" charset="0"/>
                <a:ea typeface="Calibri"/>
                <a:cs typeface="Times New Roman"/>
              </a:rPr>
              <a:t>Compilare solo la scheda dedicata alla propria tipologia: impresa o </a:t>
            </a:r>
            <a:r>
              <a:rPr lang="it-IT" sz="2800" dirty="0" err="1">
                <a:latin typeface="Manrope" pitchFamily="2" charset="0"/>
                <a:ea typeface="Calibri"/>
                <a:cs typeface="Times New Roman"/>
              </a:rPr>
              <a:t>OdR</a:t>
            </a:r>
            <a:endParaRPr lang="it-IT" sz="2800" dirty="0">
              <a:latin typeface="Manrope" pitchFamily="2" charset="0"/>
              <a:ea typeface="Calibri"/>
              <a:cs typeface="Times New Roman"/>
            </a:endParaRPr>
          </a:p>
          <a:p>
            <a:pPr marL="457200" indent="-457200">
              <a:lnSpc>
                <a:spcPct val="115000"/>
              </a:lnSpc>
              <a:spcAft>
                <a:spcPts val="600"/>
              </a:spcAft>
              <a:buFont typeface="Arial" panose="020B0604020202020204" pitchFamily="34" charset="0"/>
              <a:buChar char="•"/>
            </a:pPr>
            <a:endParaRPr lang="it-IT" sz="2800" dirty="0">
              <a:latin typeface="Manrope" pitchFamily="2" charset="0"/>
              <a:ea typeface="Calibri"/>
              <a:cs typeface="Times New Roman"/>
            </a:endParaRPr>
          </a:p>
        </p:txBody>
      </p:sp>
      <p:pic>
        <p:nvPicPr>
          <p:cNvPr id="3" name="Immagine 2">
            <a:extLst>
              <a:ext uri="{FF2B5EF4-FFF2-40B4-BE49-F238E27FC236}">
                <a16:creationId xmlns:a16="http://schemas.microsoft.com/office/drawing/2014/main" id="{15A426C9-9D11-7B0D-29C4-12264E0E2197}"/>
              </a:ext>
            </a:extLst>
          </p:cNvPr>
          <p:cNvPicPr>
            <a:picLocks noChangeAspect="1"/>
          </p:cNvPicPr>
          <p:nvPr/>
        </p:nvPicPr>
        <p:blipFill>
          <a:blip r:embed="rId4"/>
          <a:stretch>
            <a:fillRect/>
          </a:stretch>
        </p:blipFill>
        <p:spPr>
          <a:xfrm>
            <a:off x="831600" y="1792800"/>
            <a:ext cx="8324850" cy="8334375"/>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pic>
      <p:pic>
        <p:nvPicPr>
          <p:cNvPr id="4" name="Immagine 3">
            <a:extLst>
              <a:ext uri="{FF2B5EF4-FFF2-40B4-BE49-F238E27FC236}">
                <a16:creationId xmlns:a16="http://schemas.microsoft.com/office/drawing/2014/main" id="{1A74846A-79C6-3B94-05BE-3AD7A252A192}"/>
              </a:ext>
            </a:extLst>
          </p:cNvPr>
          <p:cNvPicPr>
            <a:picLocks noChangeAspect="1"/>
          </p:cNvPicPr>
          <p:nvPr/>
        </p:nvPicPr>
        <p:blipFill>
          <a:blip r:embed="rId5"/>
          <a:stretch>
            <a:fillRect/>
          </a:stretch>
        </p:blipFill>
        <p:spPr>
          <a:xfrm>
            <a:off x="4851400" y="2587625"/>
            <a:ext cx="8324850" cy="7562850"/>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600648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Rettangolo&#10;&#10;Descrizione generata automaticamente">
            <a:extLst>
              <a:ext uri="{FF2B5EF4-FFF2-40B4-BE49-F238E27FC236}">
                <a16:creationId xmlns:a16="http://schemas.microsoft.com/office/drawing/2014/main" id="{1F74E474-5A1D-6777-74B9-188CF2256B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9000" y="7894528"/>
            <a:ext cx="16675100" cy="3475147"/>
          </a:xfrm>
          <a:prstGeom prst="rect">
            <a:avLst/>
          </a:prstGeom>
        </p:spPr>
      </p:pic>
      <p:sp>
        <p:nvSpPr>
          <p:cNvPr id="8" name="Rettangolo 7">
            <a:extLst>
              <a:ext uri="{FF2B5EF4-FFF2-40B4-BE49-F238E27FC236}">
                <a16:creationId xmlns:a16="http://schemas.microsoft.com/office/drawing/2014/main" id="{30CB389E-DBF7-6F48-C919-AEF73CEC4A8E}"/>
              </a:ext>
            </a:extLst>
          </p:cNvPr>
          <p:cNvSpPr/>
          <p:nvPr/>
        </p:nvSpPr>
        <p:spPr>
          <a:xfrm>
            <a:off x="-6350" y="10603230"/>
            <a:ext cx="3657600" cy="766445"/>
          </a:xfrm>
          <a:prstGeom prst="rect">
            <a:avLst/>
          </a:prstGeom>
          <a:solidFill>
            <a:srgbClr val="0035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a:extLst>
              <a:ext uri="{FF2B5EF4-FFF2-40B4-BE49-F238E27FC236}">
                <a16:creationId xmlns:a16="http://schemas.microsoft.com/office/drawing/2014/main" id="{5C79CBFB-CDC8-5D31-FEAA-C832A8D858CC}"/>
              </a:ext>
            </a:extLst>
          </p:cNvPr>
          <p:cNvPicPr>
            <a:picLocks noChangeAspect="1"/>
          </p:cNvPicPr>
          <p:nvPr/>
        </p:nvPicPr>
        <p:blipFill>
          <a:blip r:embed="rId3"/>
          <a:stretch>
            <a:fillRect/>
          </a:stretch>
        </p:blipFill>
        <p:spPr>
          <a:xfrm>
            <a:off x="1256511" y="765414"/>
            <a:ext cx="1487260" cy="469661"/>
          </a:xfrm>
          <a:prstGeom prst="rect">
            <a:avLst/>
          </a:prstGeom>
        </p:spPr>
      </p:pic>
      <p:sp>
        <p:nvSpPr>
          <p:cNvPr id="2" name="CasellaDiTesto 1">
            <a:extLst>
              <a:ext uri="{FF2B5EF4-FFF2-40B4-BE49-F238E27FC236}">
                <a16:creationId xmlns:a16="http://schemas.microsoft.com/office/drawing/2014/main" id="{2BA9A453-3923-7146-E183-3A34A00CBB89}"/>
              </a:ext>
            </a:extLst>
          </p:cNvPr>
          <p:cNvSpPr txBox="1"/>
          <p:nvPr/>
        </p:nvSpPr>
        <p:spPr>
          <a:xfrm>
            <a:off x="1378942" y="379969"/>
            <a:ext cx="16306800" cy="923330"/>
          </a:xfrm>
          <a:prstGeom prst="rect">
            <a:avLst/>
          </a:prstGeom>
          <a:noFill/>
        </p:spPr>
        <p:txBody>
          <a:bodyPr wrap="square" rtlCol="0">
            <a:spAutoFit/>
          </a:bodyPr>
          <a:lstStyle/>
          <a:p>
            <a:pPr algn="ctr"/>
            <a:r>
              <a:rPr lang="it-IT" sz="5400" b="1" dirty="0">
                <a:solidFill>
                  <a:schemeClr val="tx2"/>
                </a:solidFill>
                <a:latin typeface="Manrope" pitchFamily="2" charset="0"/>
                <a:ea typeface="Calibri"/>
                <a:cs typeface="Times New Roman"/>
              </a:rPr>
              <a:t>Parte tecnica</a:t>
            </a:r>
            <a:endParaRPr lang="it-IT" sz="5400" b="1" dirty="0">
              <a:solidFill>
                <a:schemeClr val="tx2"/>
              </a:solidFill>
              <a:latin typeface="Manrope" pitchFamily="2" charset="0"/>
            </a:endParaRPr>
          </a:p>
        </p:txBody>
      </p:sp>
      <p:sp>
        <p:nvSpPr>
          <p:cNvPr id="14" name="Rettangolo 13">
            <a:extLst>
              <a:ext uri="{FF2B5EF4-FFF2-40B4-BE49-F238E27FC236}">
                <a16:creationId xmlns:a16="http://schemas.microsoft.com/office/drawing/2014/main" id="{900510E0-2104-58F6-595E-BEBB1E5CA5A1}"/>
              </a:ext>
            </a:extLst>
          </p:cNvPr>
          <p:cNvSpPr/>
          <p:nvPr/>
        </p:nvSpPr>
        <p:spPr>
          <a:xfrm>
            <a:off x="13633450" y="1673499"/>
            <a:ext cx="5943600" cy="6317242"/>
          </a:xfrm>
          <a:prstGeom prst="rect">
            <a:avLst/>
          </a:prstGeom>
        </p:spPr>
        <p:txBody>
          <a:bodyPr wrap="square">
            <a:spAutoFit/>
          </a:bodyPr>
          <a:lstStyle/>
          <a:p>
            <a:pPr marL="457200" indent="-457200">
              <a:lnSpc>
                <a:spcPct val="115000"/>
              </a:lnSpc>
              <a:spcAft>
                <a:spcPts val="600"/>
              </a:spcAft>
              <a:buFont typeface="Arial" panose="020B0604020202020204" pitchFamily="34" charset="0"/>
              <a:buChar char="•"/>
            </a:pPr>
            <a:r>
              <a:rPr lang="it-IT" sz="2800" dirty="0">
                <a:latin typeface="Manrope" pitchFamily="2" charset="0"/>
                <a:ea typeface="Calibri"/>
                <a:cs typeface="Times New Roman"/>
              </a:rPr>
              <a:t>Compilare solo le righe contenenti le tecnologie di propria competenza</a:t>
            </a:r>
          </a:p>
          <a:p>
            <a:pPr marL="457200" indent="-457200">
              <a:lnSpc>
                <a:spcPct val="115000"/>
              </a:lnSpc>
              <a:spcAft>
                <a:spcPts val="600"/>
              </a:spcAft>
              <a:buFont typeface="Arial" panose="020B0604020202020204" pitchFamily="34" charset="0"/>
              <a:buChar char="•"/>
            </a:pPr>
            <a:endParaRPr lang="it-IT" sz="2800" dirty="0">
              <a:latin typeface="Manrope" pitchFamily="2" charset="0"/>
              <a:ea typeface="Calibri"/>
              <a:cs typeface="Times New Roman"/>
            </a:endParaRPr>
          </a:p>
          <a:p>
            <a:pPr marL="457200" indent="-457200">
              <a:lnSpc>
                <a:spcPct val="115000"/>
              </a:lnSpc>
              <a:spcAft>
                <a:spcPts val="600"/>
              </a:spcAft>
              <a:buFont typeface="Arial" panose="020B0604020202020204" pitchFamily="34" charset="0"/>
              <a:buChar char="•"/>
            </a:pPr>
            <a:r>
              <a:rPr lang="it-IT" sz="2800" dirty="0">
                <a:latin typeface="Manrope" pitchFamily="2" charset="0"/>
                <a:ea typeface="Calibri"/>
                <a:cs typeface="Times New Roman"/>
              </a:rPr>
              <a:t>Per facilitare la compilazione, i campi sono tutti a crocette o a menu predefiniti, tranne quello con il nome degli insegnamenti universitari (colonna K)</a:t>
            </a:r>
          </a:p>
          <a:p>
            <a:pPr marL="457200" indent="-457200">
              <a:lnSpc>
                <a:spcPct val="115000"/>
              </a:lnSpc>
              <a:spcAft>
                <a:spcPts val="600"/>
              </a:spcAft>
              <a:buFont typeface="Arial" panose="020B0604020202020204" pitchFamily="34" charset="0"/>
              <a:buChar char="•"/>
            </a:pPr>
            <a:endParaRPr lang="it-IT" sz="2800" dirty="0">
              <a:latin typeface="Manrope" pitchFamily="2" charset="0"/>
              <a:ea typeface="Calibri"/>
              <a:cs typeface="Times New Roman"/>
            </a:endParaRPr>
          </a:p>
          <a:p>
            <a:pPr marL="457200" indent="-457200">
              <a:lnSpc>
                <a:spcPct val="115000"/>
              </a:lnSpc>
              <a:spcAft>
                <a:spcPts val="600"/>
              </a:spcAft>
              <a:buFont typeface="Arial" panose="020B0604020202020204" pitchFamily="34" charset="0"/>
              <a:buChar char="•"/>
            </a:pPr>
            <a:r>
              <a:rPr lang="it-IT" sz="2800" dirty="0">
                <a:latin typeface="Manrope" pitchFamily="2" charset="0"/>
                <a:ea typeface="Calibri"/>
                <a:cs typeface="Times New Roman"/>
              </a:rPr>
              <a:t>In caso di dubbi sui nomi delle categorie Aeronautica e Spazio, consultare il Glossario</a:t>
            </a:r>
          </a:p>
        </p:txBody>
      </p:sp>
      <p:pic>
        <p:nvPicPr>
          <p:cNvPr id="10" name="Immagine 9"/>
          <p:cNvPicPr>
            <a:picLocks noChangeAspect="1"/>
          </p:cNvPicPr>
          <p:nvPr/>
        </p:nvPicPr>
        <p:blipFill>
          <a:blip r:embed="rId4"/>
          <a:stretch>
            <a:fillRect/>
          </a:stretch>
        </p:blipFill>
        <p:spPr>
          <a:xfrm>
            <a:off x="831850" y="1794201"/>
            <a:ext cx="11477625" cy="5744102"/>
          </a:xfrm>
          <a:prstGeom prst="rect">
            <a:avLst/>
          </a:prstGeom>
          <a:solidFill>
            <a:schemeClr val="bg1"/>
          </a:solidFill>
          <a:effectLst>
            <a:outerShdw blurRad="50800" dist="38100" dir="2700000" algn="tl" rotWithShape="0">
              <a:prstClr val="black">
                <a:alpha val="40000"/>
              </a:prstClr>
            </a:outerShdw>
          </a:effectLst>
        </p:spPr>
      </p:pic>
      <p:grpSp>
        <p:nvGrpSpPr>
          <p:cNvPr id="15" name="Gruppo 14"/>
          <p:cNvGrpSpPr/>
          <p:nvPr/>
        </p:nvGrpSpPr>
        <p:grpSpPr>
          <a:xfrm>
            <a:off x="1822450" y="4521971"/>
            <a:ext cx="11477626" cy="5564268"/>
            <a:chOff x="4884736" y="3149600"/>
            <a:chExt cx="10334626" cy="5010150"/>
          </a:xfrm>
          <a:solidFill>
            <a:schemeClr val="bg1"/>
          </a:solidFill>
          <a:effectLst>
            <a:outerShdw blurRad="50800" dist="38100" dir="2700000" algn="tl" rotWithShape="0">
              <a:prstClr val="black">
                <a:alpha val="40000"/>
              </a:prstClr>
            </a:outerShdw>
          </a:effectLst>
        </p:grpSpPr>
        <p:sp>
          <p:nvSpPr>
            <p:cNvPr id="13" name="Rettangolo 12"/>
            <p:cNvSpPr/>
            <p:nvPr/>
          </p:nvSpPr>
          <p:spPr>
            <a:xfrm>
              <a:off x="4884736" y="3149600"/>
              <a:ext cx="10334626" cy="500736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Immagine 11"/>
            <p:cNvPicPr>
              <a:picLocks noChangeAspect="1"/>
            </p:cNvPicPr>
            <p:nvPr/>
          </p:nvPicPr>
          <p:blipFill>
            <a:blip r:embed="rId5"/>
            <a:stretch>
              <a:fillRect/>
            </a:stretch>
          </p:blipFill>
          <p:spPr>
            <a:xfrm>
              <a:off x="4884737" y="3149600"/>
              <a:ext cx="10334625" cy="5010150"/>
            </a:xfrm>
            <a:prstGeom prst="rect">
              <a:avLst/>
            </a:prstGeom>
            <a:grpFill/>
          </p:spPr>
        </p:pic>
      </p:grpSp>
    </p:spTree>
    <p:extLst>
      <p:ext uri="{BB962C8B-B14F-4D97-AF65-F5344CB8AC3E}">
        <p14:creationId xmlns:p14="http://schemas.microsoft.com/office/powerpoint/2010/main" val="2188541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Rettangolo&#10;&#10;Descrizione generata automaticamente">
            <a:extLst>
              <a:ext uri="{FF2B5EF4-FFF2-40B4-BE49-F238E27FC236}">
                <a16:creationId xmlns:a16="http://schemas.microsoft.com/office/drawing/2014/main" id="{1F74E474-5A1D-6777-74B9-188CF2256B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9000" y="7894528"/>
            <a:ext cx="16675100" cy="3475147"/>
          </a:xfrm>
          <a:prstGeom prst="rect">
            <a:avLst/>
          </a:prstGeom>
        </p:spPr>
      </p:pic>
      <p:sp>
        <p:nvSpPr>
          <p:cNvPr id="8" name="Rettangolo 7">
            <a:extLst>
              <a:ext uri="{FF2B5EF4-FFF2-40B4-BE49-F238E27FC236}">
                <a16:creationId xmlns:a16="http://schemas.microsoft.com/office/drawing/2014/main" id="{30CB389E-DBF7-6F48-C919-AEF73CEC4A8E}"/>
              </a:ext>
            </a:extLst>
          </p:cNvPr>
          <p:cNvSpPr/>
          <p:nvPr/>
        </p:nvSpPr>
        <p:spPr>
          <a:xfrm>
            <a:off x="-6350" y="10603230"/>
            <a:ext cx="3657600" cy="766445"/>
          </a:xfrm>
          <a:prstGeom prst="rect">
            <a:avLst/>
          </a:prstGeom>
          <a:solidFill>
            <a:srgbClr val="0035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a:extLst>
              <a:ext uri="{FF2B5EF4-FFF2-40B4-BE49-F238E27FC236}">
                <a16:creationId xmlns:a16="http://schemas.microsoft.com/office/drawing/2014/main" id="{5C79CBFB-CDC8-5D31-FEAA-C832A8D858CC}"/>
              </a:ext>
            </a:extLst>
          </p:cNvPr>
          <p:cNvPicPr>
            <a:picLocks noChangeAspect="1"/>
          </p:cNvPicPr>
          <p:nvPr/>
        </p:nvPicPr>
        <p:blipFill>
          <a:blip r:embed="rId3"/>
          <a:stretch>
            <a:fillRect/>
          </a:stretch>
        </p:blipFill>
        <p:spPr>
          <a:xfrm>
            <a:off x="1256511" y="765414"/>
            <a:ext cx="1487260" cy="469661"/>
          </a:xfrm>
          <a:prstGeom prst="rect">
            <a:avLst/>
          </a:prstGeom>
        </p:spPr>
      </p:pic>
      <p:sp>
        <p:nvSpPr>
          <p:cNvPr id="2" name="CasellaDiTesto 1">
            <a:extLst>
              <a:ext uri="{FF2B5EF4-FFF2-40B4-BE49-F238E27FC236}">
                <a16:creationId xmlns:a16="http://schemas.microsoft.com/office/drawing/2014/main" id="{2BA9A453-3923-7146-E183-3A34A00CBB89}"/>
              </a:ext>
            </a:extLst>
          </p:cNvPr>
          <p:cNvSpPr txBox="1"/>
          <p:nvPr/>
        </p:nvSpPr>
        <p:spPr>
          <a:xfrm>
            <a:off x="1378942" y="398257"/>
            <a:ext cx="16306800" cy="923330"/>
          </a:xfrm>
          <a:prstGeom prst="rect">
            <a:avLst/>
          </a:prstGeom>
          <a:noFill/>
        </p:spPr>
        <p:txBody>
          <a:bodyPr wrap="square" rtlCol="0">
            <a:spAutoFit/>
          </a:bodyPr>
          <a:lstStyle/>
          <a:p>
            <a:pPr algn="ctr"/>
            <a:r>
              <a:rPr lang="it-IT" sz="5400" b="1" dirty="0">
                <a:solidFill>
                  <a:schemeClr val="tx2"/>
                </a:solidFill>
                <a:latin typeface="Manrope" pitchFamily="2" charset="0"/>
                <a:ea typeface="Calibri"/>
                <a:cs typeface="Times New Roman"/>
              </a:rPr>
              <a:t>Calendario</a:t>
            </a:r>
            <a:endParaRPr lang="it-IT" sz="5400" b="1" dirty="0">
              <a:solidFill>
                <a:schemeClr val="tx2"/>
              </a:solidFill>
              <a:latin typeface="Manrope" pitchFamily="2" charset="0"/>
            </a:endParaRPr>
          </a:p>
        </p:txBody>
      </p:sp>
      <p:graphicFrame>
        <p:nvGraphicFramePr>
          <p:cNvPr id="3" name="Tabella 2"/>
          <p:cNvGraphicFramePr>
            <a:graphicFrameLocks noGrp="1"/>
          </p:cNvGraphicFramePr>
          <p:nvPr>
            <p:extLst>
              <p:ext uri="{D42A27DB-BD31-4B8C-83A1-F6EECF244321}">
                <p14:modId xmlns:p14="http://schemas.microsoft.com/office/powerpoint/2010/main" val="817307561"/>
              </p:ext>
            </p:extLst>
          </p:nvPr>
        </p:nvGraphicFramePr>
        <p:xfrm>
          <a:off x="1060449" y="2242699"/>
          <a:ext cx="18288001" cy="5006746"/>
        </p:xfrm>
        <a:graphic>
          <a:graphicData uri="http://schemas.openxmlformats.org/drawingml/2006/table">
            <a:tbl>
              <a:tblPr firstRow="1" bandRow="1">
                <a:tableStyleId>{2D5ABB26-0587-4C30-8999-92F81FD0307C}</a:tableStyleId>
              </a:tblPr>
              <a:tblGrid>
                <a:gridCol w="14859001">
                  <a:extLst>
                    <a:ext uri="{9D8B030D-6E8A-4147-A177-3AD203B41FA5}">
                      <a16:colId xmlns:a16="http://schemas.microsoft.com/office/drawing/2014/main" val="3498782924"/>
                    </a:ext>
                  </a:extLst>
                </a:gridCol>
                <a:gridCol w="3429000">
                  <a:extLst>
                    <a:ext uri="{9D8B030D-6E8A-4147-A177-3AD203B41FA5}">
                      <a16:colId xmlns:a16="http://schemas.microsoft.com/office/drawing/2014/main" val="310574987"/>
                    </a:ext>
                  </a:extLst>
                </a:gridCol>
              </a:tblGrid>
              <a:tr h="1141546">
                <a:tc>
                  <a:txBody>
                    <a:bodyPr/>
                    <a:lstStyle/>
                    <a:p>
                      <a:pPr algn="ctr"/>
                      <a:r>
                        <a:rPr lang="it-IT" sz="2800" b="1" dirty="0">
                          <a:latin typeface="Manrope"/>
                        </a:rPr>
                        <a:t>MILESTONE</a:t>
                      </a:r>
                    </a:p>
                  </a:txBody>
                  <a:tcPr marB="180000"/>
                </a:tc>
                <a:tc>
                  <a:txBody>
                    <a:bodyPr/>
                    <a:lstStyle/>
                    <a:p>
                      <a:pPr algn="ctr"/>
                      <a:r>
                        <a:rPr lang="it-IT" sz="2800" b="1" dirty="0">
                          <a:latin typeface="Manrope"/>
                        </a:rPr>
                        <a:t>SCADENZA</a:t>
                      </a:r>
                    </a:p>
                  </a:txBody>
                  <a:tcPr marB="180000"/>
                </a:tc>
                <a:extLst>
                  <a:ext uri="{0D108BD9-81ED-4DB2-BD59-A6C34878D82A}">
                    <a16:rowId xmlns:a16="http://schemas.microsoft.com/office/drawing/2014/main" val="3310617025"/>
                  </a:ext>
                </a:extLst>
              </a:tr>
              <a:tr h="1141546">
                <a:tc>
                  <a:txBody>
                    <a:bodyPr/>
                    <a:lstStyle/>
                    <a:p>
                      <a:pPr marL="0" indent="0">
                        <a:buFontTx/>
                        <a:buNone/>
                      </a:pPr>
                      <a:r>
                        <a:rPr lang="it-IT" sz="2800" b="1" dirty="0">
                          <a:latin typeface="Manrope"/>
                        </a:rPr>
                        <a:t>Invio del </a:t>
                      </a:r>
                      <a:r>
                        <a:rPr lang="it-IT" sz="2800" b="1" dirty="0" err="1">
                          <a:latin typeface="Manrope"/>
                        </a:rPr>
                        <a:t>questionaro</a:t>
                      </a:r>
                      <a:endParaRPr lang="it-IT" sz="2800" b="1" dirty="0">
                        <a:latin typeface="Manrope"/>
                      </a:endParaRPr>
                    </a:p>
                    <a:p>
                      <a:pPr marL="457200" indent="-457200">
                        <a:buFontTx/>
                        <a:buChar char="-"/>
                      </a:pPr>
                      <a:r>
                        <a:rPr lang="it-IT" sz="2800" dirty="0">
                          <a:latin typeface="Manrope"/>
                        </a:rPr>
                        <a:t>Il CTNA invia il questionario ai propri associati, inclusi Distretti Regionali: questi ultimi lo distribuiscono a cascata ai propri membri</a:t>
                      </a:r>
                    </a:p>
                    <a:p>
                      <a:pPr marL="457200" indent="-457200">
                        <a:buFontTx/>
                        <a:buChar char="-"/>
                      </a:pPr>
                      <a:r>
                        <a:rPr lang="it-IT" sz="2800" dirty="0">
                          <a:latin typeface="Manrope"/>
                        </a:rPr>
                        <a:t>Confindustria invia il questionario ai propri associati non raggiunti nel sondaggio 2024</a:t>
                      </a:r>
                    </a:p>
                    <a:p>
                      <a:pPr marL="0" indent="0">
                        <a:buFontTx/>
                        <a:buNone/>
                      </a:pPr>
                      <a:endParaRPr lang="it-IT" sz="2800" dirty="0">
                        <a:latin typeface="Manrope"/>
                      </a:endParaRPr>
                    </a:p>
                  </a:txBody>
                  <a:tcPr marR="180000" marB="180000">
                    <a:lnR w="12700" cap="flat" cmpd="sng" algn="ctr">
                      <a:solidFill>
                        <a:schemeClr val="tx1"/>
                      </a:solidFill>
                      <a:prstDash val="solid"/>
                      <a:round/>
                      <a:headEnd type="none" w="med" len="med"/>
                      <a:tailEnd type="none" w="med" len="med"/>
                    </a:lnR>
                  </a:tcPr>
                </a:tc>
                <a:tc>
                  <a:txBody>
                    <a:bodyPr/>
                    <a:lstStyle/>
                    <a:p>
                      <a:pPr algn="ctr"/>
                      <a:endParaRPr lang="it-IT" sz="2800" dirty="0">
                        <a:latin typeface="Manrope"/>
                      </a:endParaRPr>
                    </a:p>
                    <a:p>
                      <a:pPr algn="ctr"/>
                      <a:r>
                        <a:rPr lang="it-IT" sz="2800" b="1" dirty="0">
                          <a:latin typeface="Manrope"/>
                        </a:rPr>
                        <a:t>17 Marzo 2025</a:t>
                      </a:r>
                    </a:p>
                  </a:txBody>
                  <a:tcPr marR="180000" marB="18000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621442331"/>
                  </a:ext>
                </a:extLst>
              </a:tr>
              <a:tr h="1299577">
                <a:tc>
                  <a:txBody>
                    <a:bodyPr/>
                    <a:lstStyle/>
                    <a:p>
                      <a:pPr marL="0" indent="0">
                        <a:buFontTx/>
                        <a:buNone/>
                      </a:pPr>
                      <a:r>
                        <a:rPr lang="it-IT" sz="2800" b="1" dirty="0">
                          <a:latin typeface="Manrope"/>
                        </a:rPr>
                        <a:t>Restituzione del questionario compilato </a:t>
                      </a:r>
                      <a:r>
                        <a:rPr lang="it-IT" sz="2800" b="0" dirty="0">
                          <a:latin typeface="Manrope"/>
                        </a:rPr>
                        <a:t>al mittente da cui lo si è ricevuto</a:t>
                      </a:r>
                    </a:p>
                    <a:p>
                      <a:pPr marL="457200" indent="-457200">
                        <a:buFontTx/>
                        <a:buChar char="-"/>
                      </a:pPr>
                      <a:r>
                        <a:rPr lang="it-IT" sz="2800" dirty="0">
                          <a:latin typeface="Manrope"/>
                        </a:rPr>
                        <a:t>Al proprio Distretto + questionario@ctna.it</a:t>
                      </a:r>
                    </a:p>
                    <a:p>
                      <a:pPr marL="457200" indent="-457200">
                        <a:buFontTx/>
                        <a:buChar char="-"/>
                      </a:pPr>
                      <a:r>
                        <a:rPr lang="it-IT" sz="2800" dirty="0">
                          <a:latin typeface="Manrope"/>
                        </a:rPr>
                        <a:t>Al proprio ufficio territoriale Confindustria + questionario@ctna.it</a:t>
                      </a:r>
                    </a:p>
                  </a:txBody>
                  <a:tcPr marR="180000" marB="180000">
                    <a:lnR w="12700" cap="flat" cmpd="sng" algn="ctr">
                      <a:solidFill>
                        <a:schemeClr val="tx1"/>
                      </a:solidFill>
                      <a:prstDash val="solid"/>
                      <a:round/>
                      <a:headEnd type="none" w="med" len="med"/>
                      <a:tailEnd type="none" w="med" len="med"/>
                    </a:lnR>
                  </a:tcPr>
                </a:tc>
                <a:tc>
                  <a:txBody>
                    <a:bodyPr/>
                    <a:lstStyle/>
                    <a:p>
                      <a:pPr algn="ctr"/>
                      <a:endParaRPr lang="it-IT" sz="2800" dirty="0">
                        <a:latin typeface="Manrope"/>
                      </a:endParaRPr>
                    </a:p>
                    <a:p>
                      <a:pPr algn="ctr"/>
                      <a:r>
                        <a:rPr lang="it-IT" sz="2800" b="1" dirty="0">
                          <a:latin typeface="Manrope"/>
                        </a:rPr>
                        <a:t>17 Aprile 2025</a:t>
                      </a:r>
                    </a:p>
                  </a:txBody>
                  <a:tcPr marR="180000" marB="18000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316128359"/>
                  </a:ext>
                </a:extLst>
              </a:tr>
            </a:tbl>
          </a:graphicData>
        </a:graphic>
      </p:graphicFrame>
    </p:spTree>
    <p:extLst>
      <p:ext uri="{BB962C8B-B14F-4D97-AF65-F5344CB8AC3E}">
        <p14:creationId xmlns:p14="http://schemas.microsoft.com/office/powerpoint/2010/main" val="3362288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Rettangolo&#10;&#10;Descrizione generata automaticamente">
            <a:extLst>
              <a:ext uri="{FF2B5EF4-FFF2-40B4-BE49-F238E27FC236}">
                <a16:creationId xmlns:a16="http://schemas.microsoft.com/office/drawing/2014/main" id="{1F74E474-5A1D-6777-74B9-188CF2256B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9000" y="7894528"/>
            <a:ext cx="16675100" cy="3475147"/>
          </a:xfrm>
          <a:prstGeom prst="rect">
            <a:avLst/>
          </a:prstGeom>
        </p:spPr>
      </p:pic>
      <p:sp>
        <p:nvSpPr>
          <p:cNvPr id="8" name="Rettangolo 7">
            <a:extLst>
              <a:ext uri="{FF2B5EF4-FFF2-40B4-BE49-F238E27FC236}">
                <a16:creationId xmlns:a16="http://schemas.microsoft.com/office/drawing/2014/main" id="{30CB389E-DBF7-6F48-C919-AEF73CEC4A8E}"/>
              </a:ext>
            </a:extLst>
          </p:cNvPr>
          <p:cNvSpPr/>
          <p:nvPr/>
        </p:nvSpPr>
        <p:spPr>
          <a:xfrm>
            <a:off x="-6350" y="10603230"/>
            <a:ext cx="3657600" cy="766445"/>
          </a:xfrm>
          <a:prstGeom prst="rect">
            <a:avLst/>
          </a:prstGeom>
          <a:solidFill>
            <a:srgbClr val="0035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a:extLst>
              <a:ext uri="{FF2B5EF4-FFF2-40B4-BE49-F238E27FC236}">
                <a16:creationId xmlns:a16="http://schemas.microsoft.com/office/drawing/2014/main" id="{5C79CBFB-CDC8-5D31-FEAA-C832A8D858CC}"/>
              </a:ext>
            </a:extLst>
          </p:cNvPr>
          <p:cNvPicPr>
            <a:picLocks noChangeAspect="1"/>
          </p:cNvPicPr>
          <p:nvPr/>
        </p:nvPicPr>
        <p:blipFill>
          <a:blip r:embed="rId3"/>
          <a:stretch>
            <a:fillRect/>
          </a:stretch>
        </p:blipFill>
        <p:spPr>
          <a:xfrm>
            <a:off x="1256511" y="765414"/>
            <a:ext cx="1487260" cy="469661"/>
          </a:xfrm>
          <a:prstGeom prst="rect">
            <a:avLst/>
          </a:prstGeom>
        </p:spPr>
      </p:pic>
      <p:sp>
        <p:nvSpPr>
          <p:cNvPr id="2" name="CasellaDiTesto 1">
            <a:extLst>
              <a:ext uri="{FF2B5EF4-FFF2-40B4-BE49-F238E27FC236}">
                <a16:creationId xmlns:a16="http://schemas.microsoft.com/office/drawing/2014/main" id="{2BA9A453-3923-7146-E183-3A34A00CBB89}"/>
              </a:ext>
            </a:extLst>
          </p:cNvPr>
          <p:cNvSpPr txBox="1"/>
          <p:nvPr/>
        </p:nvSpPr>
        <p:spPr>
          <a:xfrm>
            <a:off x="1378942" y="379969"/>
            <a:ext cx="16306800" cy="923330"/>
          </a:xfrm>
          <a:prstGeom prst="rect">
            <a:avLst/>
          </a:prstGeom>
          <a:noFill/>
        </p:spPr>
        <p:txBody>
          <a:bodyPr wrap="square" rtlCol="0">
            <a:spAutoFit/>
          </a:bodyPr>
          <a:lstStyle/>
          <a:p>
            <a:pPr algn="ctr"/>
            <a:r>
              <a:rPr lang="it-IT" sz="5400" b="1" dirty="0">
                <a:solidFill>
                  <a:schemeClr val="tx2"/>
                </a:solidFill>
                <a:latin typeface="Manrope" pitchFamily="2" charset="0"/>
                <a:ea typeface="Calibri"/>
                <a:cs typeface="Times New Roman"/>
              </a:rPr>
              <a:t>Contatti</a:t>
            </a:r>
            <a:endParaRPr lang="it-IT" sz="5400" b="1" dirty="0">
              <a:solidFill>
                <a:schemeClr val="tx2"/>
              </a:solidFill>
              <a:latin typeface="Manrope" pitchFamily="2" charset="0"/>
            </a:endParaRPr>
          </a:p>
        </p:txBody>
      </p:sp>
      <p:sp>
        <p:nvSpPr>
          <p:cNvPr id="11" name="Rettangolo 10">
            <a:extLst>
              <a:ext uri="{FF2B5EF4-FFF2-40B4-BE49-F238E27FC236}">
                <a16:creationId xmlns:a16="http://schemas.microsoft.com/office/drawing/2014/main" id="{9DB291D8-7565-4F18-5E5E-5ED204405DE3}"/>
              </a:ext>
            </a:extLst>
          </p:cNvPr>
          <p:cNvSpPr/>
          <p:nvPr/>
        </p:nvSpPr>
        <p:spPr>
          <a:xfrm>
            <a:off x="450850" y="2156187"/>
            <a:ext cx="18821400" cy="558743"/>
          </a:xfrm>
          <a:prstGeom prst="rect">
            <a:avLst/>
          </a:prstGeom>
        </p:spPr>
        <p:txBody>
          <a:bodyPr wrap="square">
            <a:spAutoFit/>
          </a:bodyPr>
          <a:lstStyle/>
          <a:p>
            <a:pPr>
              <a:lnSpc>
                <a:spcPct val="115000"/>
              </a:lnSpc>
            </a:pPr>
            <a:r>
              <a:rPr lang="it-IT" sz="2800" dirty="0">
                <a:latin typeface="Manrope" pitchFamily="2" charset="0"/>
                <a:ea typeface="Calibri"/>
                <a:cs typeface="Times New Roman"/>
              </a:rPr>
              <a:t>Per chiarimenti e supporto sulla compilazione:</a:t>
            </a:r>
          </a:p>
        </p:txBody>
      </p:sp>
      <p:pic>
        <p:nvPicPr>
          <p:cNvPr id="3" name="Immagine 2">
            <a:extLst>
              <a:ext uri="{FF2B5EF4-FFF2-40B4-BE49-F238E27FC236}">
                <a16:creationId xmlns:a16="http://schemas.microsoft.com/office/drawing/2014/main" id="{A89A0D02-3782-7578-FF9E-3F9B77580DF8}"/>
              </a:ext>
            </a:extLst>
          </p:cNvPr>
          <p:cNvPicPr>
            <a:picLocks noChangeAspect="1"/>
          </p:cNvPicPr>
          <p:nvPr/>
        </p:nvPicPr>
        <p:blipFill>
          <a:blip r:embed="rId4"/>
          <a:stretch>
            <a:fillRect/>
          </a:stretch>
        </p:blipFill>
        <p:spPr>
          <a:xfrm>
            <a:off x="631824" y="3567818"/>
            <a:ext cx="11706226" cy="2706845"/>
          </a:xfrm>
          <a:prstGeom prst="rect">
            <a:avLst/>
          </a:prstGeom>
        </p:spPr>
      </p:pic>
    </p:spTree>
    <p:extLst>
      <p:ext uri="{BB962C8B-B14F-4D97-AF65-F5344CB8AC3E}">
        <p14:creationId xmlns:p14="http://schemas.microsoft.com/office/powerpoint/2010/main" val="33206864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5938E58E607A70409B0F309C80F5BAC0" ma:contentTypeVersion="11" ma:contentTypeDescription="Creare un nuovo documento." ma:contentTypeScope="" ma:versionID="28422c01531aeea2afd38ea5d6c9e888">
  <xsd:schema xmlns:xsd="http://www.w3.org/2001/XMLSchema" xmlns:xs="http://www.w3.org/2001/XMLSchema" xmlns:p="http://schemas.microsoft.com/office/2006/metadata/properties" xmlns:ns2="b52ad623-a06f-4997-a5f9-7e13d90f1f99" xmlns:ns3="e8198a52-be95-435f-97a1-3dd8fde4f0ba" targetNamespace="http://schemas.microsoft.com/office/2006/metadata/properties" ma:root="true" ma:fieldsID="a62e71e1ec3e4e8cbbf3c092f79cf828" ns2:_="" ns3:_="">
    <xsd:import namespace="b52ad623-a06f-4997-a5f9-7e13d90f1f99"/>
    <xsd:import namespace="e8198a52-be95-435f-97a1-3dd8fde4f0b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52ad623-a06f-4997-a5f9-7e13d90f1f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Location" ma:index="12" nillable="true" ma:displayName="Location" ma:indexed="true"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Tag immagine" ma:readOnly="false" ma:fieldId="{5cf76f15-5ced-4ddc-b409-7134ff3c332f}" ma:taxonomyMulti="true" ma:sspId="066fb29c-f23a-481a-b35f-6eb13219b40a"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8198a52-be95-435f-97a1-3dd8fde4f0ba"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34ff8dd3-10cd-46d3-9816-fe05a6e11d6c}" ma:internalName="TaxCatchAll" ma:showField="CatchAllData" ma:web="e8198a52-be95-435f-97a1-3dd8fde4f0b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52ad623-a06f-4997-a5f9-7e13d90f1f99">
      <Terms xmlns="http://schemas.microsoft.com/office/infopath/2007/PartnerControls"/>
    </lcf76f155ced4ddcb4097134ff3c332f>
    <TaxCatchAll xmlns="e8198a52-be95-435f-97a1-3dd8fde4f0ba" xsi:nil="true"/>
  </documentManagement>
</p:properties>
</file>

<file path=customXml/itemProps1.xml><?xml version="1.0" encoding="utf-8"?>
<ds:datastoreItem xmlns:ds="http://schemas.openxmlformats.org/officeDocument/2006/customXml" ds:itemID="{6B032A0C-C265-4F75-A418-21F9C2F8B1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52ad623-a06f-4997-a5f9-7e13d90f1f99"/>
    <ds:schemaRef ds:uri="e8198a52-be95-435f-97a1-3dd8fde4f0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53FB371-5F85-4E4B-BB3B-A76A9AE7FA1E}">
  <ds:schemaRefs>
    <ds:schemaRef ds:uri="http://schemas.microsoft.com/sharepoint/v3/contenttype/forms"/>
  </ds:schemaRefs>
</ds:datastoreItem>
</file>

<file path=customXml/itemProps3.xml><?xml version="1.0" encoding="utf-8"?>
<ds:datastoreItem xmlns:ds="http://schemas.openxmlformats.org/officeDocument/2006/customXml" ds:itemID="{CABA774A-279F-4589-863C-A74B9133DA69}">
  <ds:schemaRefs>
    <ds:schemaRef ds:uri="http://purl.org/dc/dcmitype/"/>
    <ds:schemaRef ds:uri="http://schemas.microsoft.com/office/2006/documentManagement/types"/>
    <ds:schemaRef ds:uri="b52ad623-a06f-4997-a5f9-7e13d90f1f99"/>
    <ds:schemaRef ds:uri="http://purl.org/dc/elements/1.1/"/>
    <ds:schemaRef ds:uri="http://schemas.microsoft.com/office/2006/metadata/properties"/>
    <ds:schemaRef ds:uri="http://schemas.openxmlformats.org/package/2006/metadata/core-properties"/>
    <ds:schemaRef ds:uri="http://purl.org/dc/terms/"/>
    <ds:schemaRef ds:uri="http://schemas.microsoft.com/office/infopath/2007/PartnerControls"/>
    <ds:schemaRef ds:uri="e8198a52-be95-435f-97a1-3dd8fde4f0ba"/>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561</TotalTime>
  <Words>444</Words>
  <Application>Microsoft Office PowerPoint</Application>
  <PresentationFormat>Personalizzato</PresentationFormat>
  <Paragraphs>40</Paragraphs>
  <Slides>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7</vt:i4>
      </vt:variant>
    </vt:vector>
  </HeadingPairs>
  <TitlesOfParts>
    <vt:vector size="12" baseType="lpstr">
      <vt:lpstr>Arial</vt:lpstr>
      <vt:lpstr>Calibri</vt:lpstr>
      <vt:lpstr>Manrope</vt:lpstr>
      <vt:lpstr>Verdana</vt:lpstr>
      <vt:lpstr>Office Theme</vt:lpstr>
      <vt:lpstr>Mappatura delle competenze nazionali Materiale e istruzioni per il sondaggio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Brand Guidelines</dc:title>
  <cp:lastModifiedBy>Fusco Flavio</cp:lastModifiedBy>
  <cp:revision>45</cp:revision>
  <dcterms:created xsi:type="dcterms:W3CDTF">2023-03-27T10:07:00Z</dcterms:created>
  <dcterms:modified xsi:type="dcterms:W3CDTF">2025-03-05T10:59:27Z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2023-03-22T00:00:00Z</vt:filetime>
  </property>
  <property fmtid="{D5CDD505-2E9C-101B-9397-08002B2CF9AE}" pid="3" name="Creator">
    <vt:lpwstr>Adobe InDesign 18.1 (Macintosh)</vt:lpwstr>
  </property>
  <property fmtid="{D5CDD505-2E9C-101B-9397-08002B2CF9AE}" pid="4" name="LastSaved">
    <vt:filetime>2023-03-27T00:00:00Z</vt:filetime>
  </property>
  <property fmtid="{D5CDD505-2E9C-101B-9397-08002B2CF9AE}" pid="5" name="ContentTypeId">
    <vt:lpwstr>0x0101005938E58E607A70409B0F309C80F5BAC0</vt:lpwstr>
  </property>
  <property fmtid="{D5CDD505-2E9C-101B-9397-08002B2CF9AE}" pid="6" name="MSIP_Label_dfbae739-7e05-4265-80d7-c73ef6dc7a63_Enabled">
    <vt:lpwstr>true</vt:lpwstr>
  </property>
  <property fmtid="{D5CDD505-2E9C-101B-9397-08002B2CF9AE}" pid="7" name="MSIP_Label_dfbae739-7e05-4265-80d7-c73ef6dc7a63_SetDate">
    <vt:lpwstr>2024-02-01T13:46:59Z</vt:lpwstr>
  </property>
  <property fmtid="{D5CDD505-2E9C-101B-9397-08002B2CF9AE}" pid="8" name="MSIP_Label_dfbae739-7e05-4265-80d7-c73ef6dc7a63_Method">
    <vt:lpwstr>Privileged</vt:lpwstr>
  </property>
  <property fmtid="{D5CDD505-2E9C-101B-9397-08002B2CF9AE}" pid="9" name="MSIP_Label_dfbae739-7e05-4265-80d7-c73ef6dc7a63_Name">
    <vt:lpwstr>dfbae739-7e05-4265-80d7-c73ef6dc7a63</vt:lpwstr>
  </property>
  <property fmtid="{D5CDD505-2E9C-101B-9397-08002B2CF9AE}" pid="10" name="MSIP_Label_dfbae739-7e05-4265-80d7-c73ef6dc7a63_SiteId">
    <vt:lpwstr>31ae1cef-2393-4eb1-8962-4e4bbfccd663</vt:lpwstr>
  </property>
  <property fmtid="{D5CDD505-2E9C-101B-9397-08002B2CF9AE}" pid="11" name="MSIP_Label_dfbae739-7e05-4265-80d7-c73ef6dc7a63_ActionId">
    <vt:lpwstr>290687fc-0b83-446c-99fe-6d307ca3a002</vt:lpwstr>
  </property>
  <property fmtid="{D5CDD505-2E9C-101B-9397-08002B2CF9AE}" pid="12" name="MSIP_Label_dfbae739-7e05-4265-80d7-c73ef6dc7a63_ContentBits">
    <vt:lpwstr>0</vt:lpwstr>
  </property>
</Properties>
</file>