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6" r:id="rId1"/>
  </p:sldMasterIdLst>
  <p:notesMasterIdLst>
    <p:notesMasterId r:id="rId40"/>
  </p:notesMasterIdLst>
  <p:sldIdLst>
    <p:sldId id="256" r:id="rId2"/>
    <p:sldId id="370" r:id="rId3"/>
    <p:sldId id="2071" r:id="rId4"/>
    <p:sldId id="2072" r:id="rId5"/>
    <p:sldId id="2073" r:id="rId6"/>
    <p:sldId id="331" r:id="rId7"/>
    <p:sldId id="2064" r:id="rId8"/>
    <p:sldId id="2065" r:id="rId9"/>
    <p:sldId id="2066" r:id="rId10"/>
    <p:sldId id="2067" r:id="rId11"/>
    <p:sldId id="2048" r:id="rId12"/>
    <p:sldId id="2074" r:id="rId13"/>
    <p:sldId id="2049" r:id="rId14"/>
    <p:sldId id="2050" r:id="rId15"/>
    <p:sldId id="2051" r:id="rId16"/>
    <p:sldId id="2052" r:id="rId17"/>
    <p:sldId id="2053" r:id="rId18"/>
    <p:sldId id="2054" r:id="rId19"/>
    <p:sldId id="2075" r:id="rId20"/>
    <p:sldId id="2076" r:id="rId21"/>
    <p:sldId id="276" r:id="rId22"/>
    <p:sldId id="278" r:id="rId23"/>
    <p:sldId id="281" r:id="rId24"/>
    <p:sldId id="279" r:id="rId25"/>
    <p:sldId id="284" r:id="rId26"/>
    <p:sldId id="2062" r:id="rId27"/>
    <p:sldId id="2060" r:id="rId28"/>
    <p:sldId id="2061" r:id="rId29"/>
    <p:sldId id="351" r:id="rId30"/>
    <p:sldId id="352" r:id="rId31"/>
    <p:sldId id="2068" r:id="rId32"/>
    <p:sldId id="2069" r:id="rId33"/>
    <p:sldId id="2070" r:id="rId34"/>
    <p:sldId id="906" r:id="rId35"/>
    <p:sldId id="907" r:id="rId36"/>
    <p:sldId id="908" r:id="rId37"/>
    <p:sldId id="2063" r:id="rId38"/>
    <p:sldId id="292" r:id="rId39"/>
  </p:sldIdLst>
  <p:sldSz cx="12192000" cy="6858000"/>
  <p:notesSz cx="6792913" cy="99250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40B"/>
    <a:srgbClr val="660000"/>
    <a:srgbClr val="530000"/>
    <a:srgbClr val="FA9244"/>
    <a:srgbClr val="F8710C"/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3" autoAdjust="0"/>
    <p:restoredTop sz="96374" autoAdjust="0"/>
  </p:normalViewPr>
  <p:slideViewPr>
    <p:cSldViewPr snapToGrid="0" snapToObjects="1">
      <p:cViewPr varScale="1">
        <p:scale>
          <a:sx n="76" d="100"/>
          <a:sy n="76" d="100"/>
        </p:scale>
        <p:origin x="120" y="5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dio Ventimiglia | avv. Giorgia Mancuso" userId="2879960f-2b33-4f50-941e-700097ec1ceb" providerId="ADAL" clId="{C79D4118-3B79-4CDF-A153-6A115E6E25F7}"/>
    <pc:docChg chg="undo redo custSel addSld delSld modSld sldOrd delMainMaster modMainMaster">
      <pc:chgData name="Studio Ventimiglia | avv. Giorgia Mancuso" userId="2879960f-2b33-4f50-941e-700097ec1ceb" providerId="ADAL" clId="{C79D4118-3B79-4CDF-A153-6A115E6E25F7}" dt="2021-07-19T08:28:39.030" v="20488" actId="20577"/>
      <pc:docMkLst>
        <pc:docMk/>
      </pc:docMkLst>
      <pc:sldChg chg="addSp delSp modSp mod">
        <pc:chgData name="Studio Ventimiglia | avv. Giorgia Mancuso" userId="2879960f-2b33-4f50-941e-700097ec1ceb" providerId="ADAL" clId="{C79D4118-3B79-4CDF-A153-6A115E6E25F7}" dt="2021-07-15T11:19:44.838" v="9918" actId="14100"/>
        <pc:sldMkLst>
          <pc:docMk/>
          <pc:sldMk cId="3871716742" sldId="256"/>
        </pc:sldMkLst>
        <pc:spChg chg="add mod">
          <ac:chgData name="Studio Ventimiglia | avv. Giorgia Mancuso" userId="2879960f-2b33-4f50-941e-700097ec1ceb" providerId="ADAL" clId="{C79D4118-3B79-4CDF-A153-6A115E6E25F7}" dt="2021-07-14T09:45:08.585" v="153" actId="208"/>
          <ac:spMkLst>
            <pc:docMk/>
            <pc:sldMk cId="3871716742" sldId="256"/>
            <ac:spMk id="5" creationId="{0BDEAF02-67C0-42BC-A60B-4258000CAD97}"/>
          </ac:spMkLst>
        </pc:spChg>
        <pc:spChg chg="mod">
          <ac:chgData name="Studio Ventimiglia | avv. Giorgia Mancuso" userId="2879960f-2b33-4f50-941e-700097ec1ceb" providerId="ADAL" clId="{C79D4118-3B79-4CDF-A153-6A115E6E25F7}" dt="2021-07-14T09:43:29.703" v="152" actId="20577"/>
          <ac:spMkLst>
            <pc:docMk/>
            <pc:sldMk cId="3871716742" sldId="256"/>
            <ac:spMk id="28" creationId="{0652EB1B-D530-F14C-A831-DF42A1FA2AAF}"/>
          </ac:spMkLst>
        </pc:spChg>
        <pc:spChg chg="del mod">
          <ac:chgData name="Studio Ventimiglia | avv. Giorgia Mancuso" userId="2879960f-2b33-4f50-941e-700097ec1ceb" providerId="ADAL" clId="{C79D4118-3B79-4CDF-A153-6A115E6E25F7}" dt="2021-07-14T07:01:46.123" v="34" actId="478"/>
          <ac:spMkLst>
            <pc:docMk/>
            <pc:sldMk cId="3871716742" sldId="256"/>
            <ac:spMk id="29" creationId="{0DC35939-8B34-A443-983B-6B6A96801520}"/>
          </ac:spMkLst>
        </pc:spChg>
        <pc:picChg chg="add mod">
          <ac:chgData name="Studio Ventimiglia | avv. Giorgia Mancuso" userId="2879960f-2b33-4f50-941e-700097ec1ceb" providerId="ADAL" clId="{C79D4118-3B79-4CDF-A153-6A115E6E25F7}" dt="2021-07-14T13:33:03.774" v="1246" actId="1076"/>
          <ac:picMkLst>
            <pc:docMk/>
            <pc:sldMk cId="3871716742" sldId="256"/>
            <ac:picMk id="6" creationId="{5888E6C0-8CAB-41F8-B3A0-26F81DE17163}"/>
          </ac:picMkLst>
        </pc:picChg>
        <pc:picChg chg="add mod">
          <ac:chgData name="Studio Ventimiglia | avv. Giorgia Mancuso" userId="2879960f-2b33-4f50-941e-700097ec1ceb" providerId="ADAL" clId="{C79D4118-3B79-4CDF-A153-6A115E6E25F7}" dt="2021-07-15T11:19:44.838" v="9918" actId="14100"/>
          <ac:picMkLst>
            <pc:docMk/>
            <pc:sldMk cId="3871716742" sldId="256"/>
            <ac:picMk id="7" creationId="{3E679975-EC6F-4367-BF73-75136BE6158B}"/>
          </ac:picMkLst>
        </pc:picChg>
      </pc:sldChg>
      <pc:sldChg chg="addSp delSp modSp mod">
        <pc:chgData name="Studio Ventimiglia | avv. Giorgia Mancuso" userId="2879960f-2b33-4f50-941e-700097ec1ceb" providerId="ADAL" clId="{C79D4118-3B79-4CDF-A153-6A115E6E25F7}" dt="2021-07-19T08:28:15.692" v="20484" actId="20578"/>
        <pc:sldMkLst>
          <pc:docMk/>
          <pc:sldMk cId="1668406409" sldId="257"/>
        </pc:sldMkLst>
        <pc:spChg chg="del mod">
          <ac:chgData name="Studio Ventimiglia | avv. Giorgia Mancuso" userId="2879960f-2b33-4f50-941e-700097ec1ceb" providerId="ADAL" clId="{C79D4118-3B79-4CDF-A153-6A115E6E25F7}" dt="2021-07-13T16:49:18.952" v="6" actId="21"/>
          <ac:spMkLst>
            <pc:docMk/>
            <pc:sldMk cId="1668406409" sldId="257"/>
            <ac:spMk id="4" creationId="{AC7B4417-8BE9-D443-A5BE-961D11633AEA}"/>
          </ac:spMkLst>
        </pc:spChg>
        <pc:spChg chg="mod">
          <ac:chgData name="Studio Ventimiglia | avv. Giorgia Mancuso" userId="2879960f-2b33-4f50-941e-700097ec1ceb" providerId="ADAL" clId="{C79D4118-3B79-4CDF-A153-6A115E6E25F7}" dt="2021-07-14T09:57:09.927" v="373" actId="403"/>
          <ac:spMkLst>
            <pc:docMk/>
            <pc:sldMk cId="1668406409" sldId="257"/>
            <ac:spMk id="5" creationId="{DAEB9B36-336F-BA4A-8503-F8A752016E5A}"/>
          </ac:spMkLst>
        </pc:spChg>
        <pc:spChg chg="del">
          <ac:chgData name="Studio Ventimiglia | avv. Giorgia Mancuso" userId="2879960f-2b33-4f50-941e-700097ec1ceb" providerId="ADAL" clId="{C79D4118-3B79-4CDF-A153-6A115E6E25F7}" dt="2021-07-14T09:19:38.382" v="58" actId="21"/>
          <ac:spMkLst>
            <pc:docMk/>
            <pc:sldMk cId="1668406409" sldId="257"/>
            <ac:spMk id="8" creationId="{CFDA37B5-8756-DA49-9361-83775B3F5FAB}"/>
          </ac:spMkLst>
        </pc:spChg>
        <pc:spChg chg="del mod">
          <ac:chgData name="Studio Ventimiglia | avv. Giorgia Mancuso" userId="2879960f-2b33-4f50-941e-700097ec1ceb" providerId="ADAL" clId="{C79D4118-3B79-4CDF-A153-6A115E6E25F7}" dt="2021-07-14T09:19:40.053" v="59" actId="21"/>
          <ac:spMkLst>
            <pc:docMk/>
            <pc:sldMk cId="1668406409" sldId="257"/>
            <ac:spMk id="9" creationId="{2F7BE433-DAEA-0843-AAFE-B203B3BE9C08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13:09:43.271" v="1207" actId="478"/>
          <ac:spMkLst>
            <pc:docMk/>
            <pc:sldMk cId="1668406409" sldId="257"/>
            <ac:spMk id="10" creationId="{FFD200EC-E943-48EA-A42E-4ED965A59312}"/>
          </ac:spMkLst>
        </pc:spChg>
        <pc:spChg chg="add mod">
          <ac:chgData name="Studio Ventimiglia | avv. Giorgia Mancuso" userId="2879960f-2b33-4f50-941e-700097ec1ceb" providerId="ADAL" clId="{C79D4118-3B79-4CDF-A153-6A115E6E25F7}" dt="2021-07-19T08:28:15.692" v="20484" actId="20578"/>
          <ac:spMkLst>
            <pc:docMk/>
            <pc:sldMk cId="1668406409" sldId="257"/>
            <ac:spMk id="11" creationId="{2C07F2B5-1B67-40F1-9DB9-9F8471B0BA0B}"/>
          </ac:spMkLst>
        </pc:spChg>
        <pc:spChg chg="add mod">
          <ac:chgData name="Studio Ventimiglia | avv. Giorgia Mancuso" userId="2879960f-2b33-4f50-941e-700097ec1ceb" providerId="ADAL" clId="{C79D4118-3B79-4CDF-A153-6A115E6E25F7}" dt="2021-07-14T13:09:57.047" v="1218" actId="20577"/>
          <ac:spMkLst>
            <pc:docMk/>
            <pc:sldMk cId="1668406409" sldId="257"/>
            <ac:spMk id="12" creationId="{4483CA92-1BCA-4860-A0E0-2BA22270E6D8}"/>
          </ac:spMkLst>
        </pc:spChg>
        <pc:picChg chg="add del mod">
          <ac:chgData name="Studio Ventimiglia | avv. Giorgia Mancuso" userId="2879960f-2b33-4f50-941e-700097ec1ceb" providerId="ADAL" clId="{C79D4118-3B79-4CDF-A153-6A115E6E25F7}" dt="2021-07-14T07:01:11.658" v="31" actId="478"/>
          <ac:picMkLst>
            <pc:docMk/>
            <pc:sldMk cId="1668406409" sldId="257"/>
            <ac:picMk id="6" creationId="{72437271-32A6-41B8-B571-917819BB27E6}"/>
          </ac:picMkLst>
        </pc:picChg>
        <pc:picChg chg="add del mod">
          <ac:chgData name="Studio Ventimiglia | avv. Giorgia Mancuso" userId="2879960f-2b33-4f50-941e-700097ec1ceb" providerId="ADAL" clId="{C79D4118-3B79-4CDF-A153-6A115E6E25F7}" dt="2021-07-14T07:01:13.194" v="32" actId="478"/>
          <ac:picMkLst>
            <pc:docMk/>
            <pc:sldMk cId="1668406409" sldId="257"/>
            <ac:picMk id="7" creationId="{6B46E7FD-817E-4E5C-9D88-558A9B1CE151}"/>
          </ac:picMkLst>
        </pc:picChg>
      </pc:sldChg>
      <pc:sldChg chg="addSp delSp modSp mod">
        <pc:chgData name="Studio Ventimiglia | avv. Giorgia Mancuso" userId="2879960f-2b33-4f50-941e-700097ec1ceb" providerId="ADAL" clId="{C79D4118-3B79-4CDF-A153-6A115E6E25F7}" dt="2021-07-19T08:11:56.238" v="20460" actId="1036"/>
        <pc:sldMkLst>
          <pc:docMk/>
          <pc:sldMk cId="1938378906" sldId="258"/>
        </pc:sldMkLst>
        <pc:spChg chg="del mod">
          <ac:chgData name="Studio Ventimiglia | avv. Giorgia Mancuso" userId="2879960f-2b33-4f50-941e-700097ec1ceb" providerId="ADAL" clId="{C79D4118-3B79-4CDF-A153-6A115E6E25F7}" dt="2021-07-14T09:20:12.958" v="70" actId="21"/>
          <ac:spMkLst>
            <pc:docMk/>
            <pc:sldMk cId="1938378906" sldId="258"/>
            <ac:spMk id="4" creationId="{E0102FCE-FF00-6546-AFDA-EDE77F298F4C}"/>
          </ac:spMkLst>
        </pc:spChg>
        <pc:spChg chg="mod">
          <ac:chgData name="Studio Ventimiglia | avv. Giorgia Mancuso" userId="2879960f-2b33-4f50-941e-700097ec1ceb" providerId="ADAL" clId="{C79D4118-3B79-4CDF-A153-6A115E6E25F7}" dt="2021-07-19T08:11:56.238" v="20460" actId="1036"/>
          <ac:spMkLst>
            <pc:docMk/>
            <pc:sldMk cId="1938378906" sldId="258"/>
            <ac:spMk id="5" creationId="{9FB814C1-657D-A44B-9DED-0A23DD436B5A}"/>
          </ac:spMkLst>
        </pc:spChg>
        <pc:spChg chg="del">
          <ac:chgData name="Studio Ventimiglia | avv. Giorgia Mancuso" userId="2879960f-2b33-4f50-941e-700097ec1ceb" providerId="ADAL" clId="{C79D4118-3B79-4CDF-A153-6A115E6E25F7}" dt="2021-07-14T09:20:05.614" v="67" actId="478"/>
          <ac:spMkLst>
            <pc:docMk/>
            <pc:sldMk cId="1938378906" sldId="258"/>
            <ac:spMk id="6" creationId="{35627DB2-BB12-FB47-8FD6-663C14E82831}"/>
          </ac:spMkLst>
        </pc:spChg>
        <pc:spChg chg="del">
          <ac:chgData name="Studio Ventimiglia | avv. Giorgia Mancuso" userId="2879960f-2b33-4f50-941e-700097ec1ceb" providerId="ADAL" clId="{C79D4118-3B79-4CDF-A153-6A115E6E25F7}" dt="2021-07-14T09:20:07.801" v="68" actId="478"/>
          <ac:spMkLst>
            <pc:docMk/>
            <pc:sldMk cId="1938378906" sldId="258"/>
            <ac:spMk id="7" creationId="{FA7A4EBF-E478-DE47-97DD-1E9136F3C68D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00:37.378" v="6844"/>
          <ac:spMkLst>
            <pc:docMk/>
            <pc:sldMk cId="1938378906" sldId="258"/>
            <ac:spMk id="8" creationId="{1610AECE-2E35-43B2-AF2E-1A852F4F8A58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24:40.132" v="73" actId="1076"/>
          <ac:spMkLst>
            <pc:docMk/>
            <pc:sldMk cId="1938378906" sldId="258"/>
            <ac:spMk id="9" creationId="{0F3560CC-D7FC-46B9-BD57-40A077B87F8B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24:40.132" v="73" actId="1076"/>
          <ac:spMkLst>
            <pc:docMk/>
            <pc:sldMk cId="1938378906" sldId="258"/>
            <ac:spMk id="10" creationId="{8188F4C7-76C3-4ACE-AEA9-6A4957196735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24:40.132" v="73" actId="1076"/>
          <ac:spMkLst>
            <pc:docMk/>
            <pc:sldMk cId="1938378906" sldId="258"/>
            <ac:spMk id="11" creationId="{7C0F78F3-0417-4D81-9ADF-E5BB13B43EC8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24:40.132" v="73" actId="1076"/>
          <ac:spMkLst>
            <pc:docMk/>
            <pc:sldMk cId="1938378906" sldId="258"/>
            <ac:spMk id="12" creationId="{5FC69C91-D057-42D2-8403-56A7E5E671A9}"/>
          </ac:spMkLst>
        </pc:spChg>
      </pc:sldChg>
      <pc:sldChg chg="addSp delSp modSp del mod">
        <pc:chgData name="Studio Ventimiglia | avv. Giorgia Mancuso" userId="2879960f-2b33-4f50-941e-700097ec1ceb" providerId="ADAL" clId="{C79D4118-3B79-4CDF-A153-6A115E6E25F7}" dt="2021-07-14T09:47:24.403" v="154" actId="2696"/>
        <pc:sldMkLst>
          <pc:docMk/>
          <pc:sldMk cId="2676865238" sldId="259"/>
        </pc:sldMkLst>
        <pc:spChg chg="del">
          <ac:chgData name="Studio Ventimiglia | avv. Giorgia Mancuso" userId="2879960f-2b33-4f50-941e-700097ec1ceb" providerId="ADAL" clId="{C79D4118-3B79-4CDF-A153-6A115E6E25F7}" dt="2021-07-14T09:24:46.962" v="78" actId="478"/>
          <ac:spMkLst>
            <pc:docMk/>
            <pc:sldMk cId="2676865238" sldId="259"/>
            <ac:spMk id="4" creationId="{268052C3-99EF-8C4B-8203-9BAABA8D5A1F}"/>
          </ac:spMkLst>
        </pc:spChg>
        <pc:spChg chg="del">
          <ac:chgData name="Studio Ventimiglia | avv. Giorgia Mancuso" userId="2879960f-2b33-4f50-941e-700097ec1ceb" providerId="ADAL" clId="{C79D4118-3B79-4CDF-A153-6A115E6E25F7}" dt="2021-07-14T09:24:43.101" v="74" actId="478"/>
          <ac:spMkLst>
            <pc:docMk/>
            <pc:sldMk cId="2676865238" sldId="259"/>
            <ac:spMk id="6" creationId="{644AC44D-82BC-9E46-BBD8-C81FB44AB7B2}"/>
          </ac:spMkLst>
        </pc:spChg>
        <pc:spChg chg="del mod">
          <ac:chgData name="Studio Ventimiglia | avv. Giorgia Mancuso" userId="2879960f-2b33-4f50-941e-700097ec1ceb" providerId="ADAL" clId="{C79D4118-3B79-4CDF-A153-6A115E6E25F7}" dt="2021-07-14T09:24:45.258" v="77" actId="478"/>
          <ac:spMkLst>
            <pc:docMk/>
            <pc:sldMk cId="2676865238" sldId="259"/>
            <ac:spMk id="7" creationId="{FE151326-86E3-E14F-9218-ECB20DD8D2C7}"/>
          </ac:spMkLst>
        </pc:spChg>
        <pc:spChg chg="del">
          <ac:chgData name="Studio Ventimiglia | avv. Giorgia Mancuso" userId="2879960f-2b33-4f50-941e-700097ec1ceb" providerId="ADAL" clId="{C79D4118-3B79-4CDF-A153-6A115E6E25F7}" dt="2021-07-14T09:24:44.664" v="76" actId="478"/>
          <ac:spMkLst>
            <pc:docMk/>
            <pc:sldMk cId="2676865238" sldId="259"/>
            <ac:spMk id="8" creationId="{EEE8ED32-2476-4441-B924-79FD0A45A0E7}"/>
          </ac:spMkLst>
        </pc:spChg>
        <pc:spChg chg="mod">
          <ac:chgData name="Studio Ventimiglia | avv. Giorgia Mancuso" userId="2879960f-2b33-4f50-941e-700097ec1ceb" providerId="ADAL" clId="{C79D4118-3B79-4CDF-A153-6A115E6E25F7}" dt="2021-07-14T09:25:13.633" v="80" actId="1076"/>
          <ac:spMkLst>
            <pc:docMk/>
            <pc:sldMk cId="2676865238" sldId="259"/>
            <ac:spMk id="10" creationId="{31423B32-20AE-491F-A10B-2274B42CEF15}"/>
          </ac:spMkLst>
        </pc:spChg>
        <pc:spChg chg="mod">
          <ac:chgData name="Studio Ventimiglia | avv. Giorgia Mancuso" userId="2879960f-2b33-4f50-941e-700097ec1ceb" providerId="ADAL" clId="{C79D4118-3B79-4CDF-A153-6A115E6E25F7}" dt="2021-07-14T09:25:13.633" v="80" actId="1076"/>
          <ac:spMkLst>
            <pc:docMk/>
            <pc:sldMk cId="2676865238" sldId="259"/>
            <ac:spMk id="11" creationId="{6A090B03-555C-4C48-9811-9DEA7305EADF}"/>
          </ac:spMkLst>
        </pc:spChg>
        <pc:spChg chg="mod">
          <ac:chgData name="Studio Ventimiglia | avv. Giorgia Mancuso" userId="2879960f-2b33-4f50-941e-700097ec1ceb" providerId="ADAL" clId="{C79D4118-3B79-4CDF-A153-6A115E6E25F7}" dt="2021-07-14T09:25:13.633" v="80" actId="1076"/>
          <ac:spMkLst>
            <pc:docMk/>
            <pc:sldMk cId="2676865238" sldId="259"/>
            <ac:spMk id="13" creationId="{539FFCF6-DF30-4742-A805-D441757AEDA2}"/>
          </ac:spMkLst>
        </pc:spChg>
        <pc:spChg chg="mod">
          <ac:chgData name="Studio Ventimiglia | avv. Giorgia Mancuso" userId="2879960f-2b33-4f50-941e-700097ec1ceb" providerId="ADAL" clId="{C79D4118-3B79-4CDF-A153-6A115E6E25F7}" dt="2021-07-14T09:25:13.633" v="80" actId="1076"/>
          <ac:spMkLst>
            <pc:docMk/>
            <pc:sldMk cId="2676865238" sldId="259"/>
            <ac:spMk id="14" creationId="{91395D83-17AC-49CB-AC55-910F9889BB2F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25:13.633" v="80" actId="1076"/>
          <ac:spMkLst>
            <pc:docMk/>
            <pc:sldMk cId="2676865238" sldId="259"/>
            <ac:spMk id="15" creationId="{C6D0629F-CB43-4629-B514-6E846600D39A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25:13.633" v="80" actId="1076"/>
          <ac:spMkLst>
            <pc:docMk/>
            <pc:sldMk cId="2676865238" sldId="259"/>
            <ac:spMk id="16" creationId="{3B573FF2-EADB-4FA1-B30B-AB362C50E235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25:38.788" v="86" actId="1076"/>
          <ac:spMkLst>
            <pc:docMk/>
            <pc:sldMk cId="2676865238" sldId="259"/>
            <ac:spMk id="17" creationId="{5AC0DBFE-1D31-42AE-A922-9D3F36B64AB7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25:13.633" v="80" actId="1076"/>
          <ac:spMkLst>
            <pc:docMk/>
            <pc:sldMk cId="2676865238" sldId="259"/>
            <ac:spMk id="18" creationId="{1AE96322-64B4-495E-9693-3E1DCDDBA0F8}"/>
          </ac:spMkLst>
        </pc:spChg>
        <pc:spChg chg="mod">
          <ac:chgData name="Studio Ventimiglia | avv. Giorgia Mancuso" userId="2879960f-2b33-4f50-941e-700097ec1ceb" providerId="ADAL" clId="{C79D4118-3B79-4CDF-A153-6A115E6E25F7}" dt="2021-07-14T09:25:13.633" v="80" actId="1076"/>
          <ac:spMkLst>
            <pc:docMk/>
            <pc:sldMk cId="2676865238" sldId="259"/>
            <ac:spMk id="20" creationId="{60844CE4-525E-4C01-A68D-53F185D51182}"/>
          </ac:spMkLst>
        </pc:spChg>
        <pc:spChg chg="mod">
          <ac:chgData name="Studio Ventimiglia | avv. Giorgia Mancuso" userId="2879960f-2b33-4f50-941e-700097ec1ceb" providerId="ADAL" clId="{C79D4118-3B79-4CDF-A153-6A115E6E25F7}" dt="2021-07-14T09:25:13.633" v="80" actId="1076"/>
          <ac:spMkLst>
            <pc:docMk/>
            <pc:sldMk cId="2676865238" sldId="259"/>
            <ac:spMk id="21" creationId="{E1D169AF-5B7A-42EC-B485-C7FBC140963C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25:41.882" v="87" actId="1076"/>
          <ac:spMkLst>
            <pc:docMk/>
            <pc:sldMk cId="2676865238" sldId="259"/>
            <ac:spMk id="22" creationId="{D4861BAA-1141-4157-80D3-9D699352EF1F}"/>
          </ac:spMkLst>
        </pc:spChg>
        <pc:grpChg chg="add mod">
          <ac:chgData name="Studio Ventimiglia | avv. Giorgia Mancuso" userId="2879960f-2b33-4f50-941e-700097ec1ceb" providerId="ADAL" clId="{C79D4118-3B79-4CDF-A153-6A115E6E25F7}" dt="2021-07-14T09:25:13.633" v="80" actId="1076"/>
          <ac:grpSpMkLst>
            <pc:docMk/>
            <pc:sldMk cId="2676865238" sldId="259"/>
            <ac:grpSpMk id="9" creationId="{1D83369B-BD0B-4DE7-AA05-CD7EEECA4690}"/>
          </ac:grpSpMkLst>
        </pc:grpChg>
        <pc:grpChg chg="add mod">
          <ac:chgData name="Studio Ventimiglia | avv. Giorgia Mancuso" userId="2879960f-2b33-4f50-941e-700097ec1ceb" providerId="ADAL" clId="{C79D4118-3B79-4CDF-A153-6A115E6E25F7}" dt="2021-07-14T09:25:13.633" v="80" actId="1076"/>
          <ac:grpSpMkLst>
            <pc:docMk/>
            <pc:sldMk cId="2676865238" sldId="259"/>
            <ac:grpSpMk id="12" creationId="{D4FBAF62-E3B0-42BF-9B2E-C7998938AAB8}"/>
          </ac:grpSpMkLst>
        </pc:grpChg>
        <pc:grpChg chg="add mod">
          <ac:chgData name="Studio Ventimiglia | avv. Giorgia Mancuso" userId="2879960f-2b33-4f50-941e-700097ec1ceb" providerId="ADAL" clId="{C79D4118-3B79-4CDF-A153-6A115E6E25F7}" dt="2021-07-14T09:25:13.633" v="80" actId="1076"/>
          <ac:grpSpMkLst>
            <pc:docMk/>
            <pc:sldMk cId="2676865238" sldId="259"/>
            <ac:grpSpMk id="19" creationId="{88F05927-7027-4D00-8E28-6F1195C03164}"/>
          </ac:grpSpMkLst>
        </pc:grpChg>
      </pc:sldChg>
      <pc:sldChg chg="addSp delSp modSp mod">
        <pc:chgData name="Studio Ventimiglia | avv. Giorgia Mancuso" userId="2879960f-2b33-4f50-941e-700097ec1ceb" providerId="ADAL" clId="{C79D4118-3B79-4CDF-A153-6A115E6E25F7}" dt="2021-07-14T13:07:30.408" v="1126" actId="20577"/>
        <pc:sldMkLst>
          <pc:docMk/>
          <pc:sldMk cId="3412473098" sldId="260"/>
        </pc:sldMkLst>
        <pc:spChg chg="del">
          <ac:chgData name="Studio Ventimiglia | avv. Giorgia Mancuso" userId="2879960f-2b33-4f50-941e-700097ec1ceb" providerId="ADAL" clId="{C79D4118-3B79-4CDF-A153-6A115E6E25F7}" dt="2021-07-14T09:27:59.592" v="93" actId="21"/>
          <ac:spMkLst>
            <pc:docMk/>
            <pc:sldMk cId="3412473098" sldId="260"/>
            <ac:spMk id="4" creationId="{986A68E4-D1D3-E24E-BB0C-1F75F0716359}"/>
          </ac:spMkLst>
        </pc:spChg>
        <pc:spChg chg="mod">
          <ac:chgData name="Studio Ventimiglia | avv. Giorgia Mancuso" userId="2879960f-2b33-4f50-941e-700097ec1ceb" providerId="ADAL" clId="{C79D4118-3B79-4CDF-A153-6A115E6E25F7}" dt="2021-07-14T09:57:32.754" v="379" actId="403"/>
          <ac:spMkLst>
            <pc:docMk/>
            <pc:sldMk cId="3412473098" sldId="260"/>
            <ac:spMk id="5" creationId="{2E0A6386-E1B6-EF40-ADAF-08A6B40A9645}"/>
          </ac:spMkLst>
        </pc:spChg>
        <pc:spChg chg="del">
          <ac:chgData name="Studio Ventimiglia | avv. Giorgia Mancuso" userId="2879960f-2b33-4f50-941e-700097ec1ceb" providerId="ADAL" clId="{C79D4118-3B79-4CDF-A153-6A115E6E25F7}" dt="2021-07-14T09:27:36.106" v="88" actId="478"/>
          <ac:spMkLst>
            <pc:docMk/>
            <pc:sldMk cId="3412473098" sldId="260"/>
            <ac:spMk id="6" creationId="{2C2163CA-C517-7745-8452-48B3F3B7614F}"/>
          </ac:spMkLst>
        </pc:spChg>
        <pc:spChg chg="del">
          <ac:chgData name="Studio Ventimiglia | avv. Giorgia Mancuso" userId="2879960f-2b33-4f50-941e-700097ec1ceb" providerId="ADAL" clId="{C79D4118-3B79-4CDF-A153-6A115E6E25F7}" dt="2021-07-14T09:27:38.466" v="89" actId="478"/>
          <ac:spMkLst>
            <pc:docMk/>
            <pc:sldMk cId="3412473098" sldId="260"/>
            <ac:spMk id="7" creationId="{669CD8D5-BA8D-7542-B803-33495133CC4B}"/>
          </ac:spMkLst>
        </pc:spChg>
        <pc:spChg chg="del">
          <ac:chgData name="Studio Ventimiglia | avv. Giorgia Mancuso" userId="2879960f-2b33-4f50-941e-700097ec1ceb" providerId="ADAL" clId="{C79D4118-3B79-4CDF-A153-6A115E6E25F7}" dt="2021-07-14T09:27:39.357" v="90" actId="478"/>
          <ac:spMkLst>
            <pc:docMk/>
            <pc:sldMk cId="3412473098" sldId="260"/>
            <ac:spMk id="8" creationId="{D0AFA742-F0D6-704F-ACC3-890ECFB518B2}"/>
          </ac:spMkLst>
        </pc:spChg>
        <pc:spChg chg="del">
          <ac:chgData name="Studio Ventimiglia | avv. Giorgia Mancuso" userId="2879960f-2b33-4f50-941e-700097ec1ceb" providerId="ADAL" clId="{C79D4118-3B79-4CDF-A153-6A115E6E25F7}" dt="2021-07-14T09:27:40.794" v="91" actId="478"/>
          <ac:spMkLst>
            <pc:docMk/>
            <pc:sldMk cId="3412473098" sldId="260"/>
            <ac:spMk id="9" creationId="{A2ADD419-9770-5B4B-8F22-52C173944B48}"/>
          </ac:spMkLst>
        </pc:spChg>
        <pc:spChg chg="del">
          <ac:chgData name="Studio Ventimiglia | avv. Giorgia Mancuso" userId="2879960f-2b33-4f50-941e-700097ec1ceb" providerId="ADAL" clId="{C79D4118-3B79-4CDF-A153-6A115E6E25F7}" dt="2021-07-14T09:27:42.185" v="92" actId="478"/>
          <ac:spMkLst>
            <pc:docMk/>
            <pc:sldMk cId="3412473098" sldId="260"/>
            <ac:spMk id="10" creationId="{7C875FA7-EA49-DD4A-9ACD-5D349D89DBBC}"/>
          </ac:spMkLst>
        </pc:spChg>
        <pc:spChg chg="add mod">
          <ac:chgData name="Studio Ventimiglia | avv. Giorgia Mancuso" userId="2879960f-2b33-4f50-941e-700097ec1ceb" providerId="ADAL" clId="{C79D4118-3B79-4CDF-A153-6A115E6E25F7}" dt="2021-07-14T13:07:05.183" v="1034" actId="20577"/>
          <ac:spMkLst>
            <pc:docMk/>
            <pc:sldMk cId="3412473098" sldId="260"/>
            <ac:spMk id="11" creationId="{307A576B-3CC0-4667-883D-F3DEEBE38C6D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47:42.511" v="157" actId="21"/>
          <ac:spMkLst>
            <pc:docMk/>
            <pc:sldMk cId="3412473098" sldId="260"/>
            <ac:spMk id="12" creationId="{17FA5F79-59C5-4B04-8023-08D66E8988EB}"/>
          </ac:spMkLst>
        </pc:spChg>
        <pc:spChg chg="add mod">
          <ac:chgData name="Studio Ventimiglia | avv. Giorgia Mancuso" userId="2879960f-2b33-4f50-941e-700097ec1ceb" providerId="ADAL" clId="{C79D4118-3B79-4CDF-A153-6A115E6E25F7}" dt="2021-07-14T13:07:30.408" v="1126" actId="20577"/>
          <ac:spMkLst>
            <pc:docMk/>
            <pc:sldMk cId="3412473098" sldId="260"/>
            <ac:spMk id="13" creationId="{EB3327D9-CA2F-41AC-BE24-02E63FEDB31C}"/>
          </ac:spMkLst>
        </pc:spChg>
      </pc:sldChg>
      <pc:sldChg chg="addSp delSp modSp mod">
        <pc:chgData name="Studio Ventimiglia | avv. Giorgia Mancuso" userId="2879960f-2b33-4f50-941e-700097ec1ceb" providerId="ADAL" clId="{C79D4118-3B79-4CDF-A153-6A115E6E25F7}" dt="2021-07-14T13:07:47.323" v="1172" actId="20577"/>
        <pc:sldMkLst>
          <pc:docMk/>
          <pc:sldMk cId="2029425153" sldId="261"/>
        </pc:sldMkLst>
        <pc:spChg chg="del">
          <ac:chgData name="Studio Ventimiglia | avv. Giorgia Mancuso" userId="2879960f-2b33-4f50-941e-700097ec1ceb" providerId="ADAL" clId="{C79D4118-3B79-4CDF-A153-6A115E6E25F7}" dt="2021-07-14T09:29:15.521" v="101" actId="478"/>
          <ac:spMkLst>
            <pc:docMk/>
            <pc:sldMk cId="2029425153" sldId="261"/>
            <ac:spMk id="4" creationId="{C2305698-3C37-2444-8DBD-0F106A047600}"/>
          </ac:spMkLst>
        </pc:spChg>
        <pc:spChg chg="mod">
          <ac:chgData name="Studio Ventimiglia | avv. Giorgia Mancuso" userId="2879960f-2b33-4f50-941e-700097ec1ceb" providerId="ADAL" clId="{C79D4118-3B79-4CDF-A153-6A115E6E25F7}" dt="2021-07-14T09:57:39.551" v="382" actId="403"/>
          <ac:spMkLst>
            <pc:docMk/>
            <pc:sldMk cId="2029425153" sldId="261"/>
            <ac:spMk id="5" creationId="{922758EB-8858-FF45-8333-8FA93B78DACA}"/>
          </ac:spMkLst>
        </pc:spChg>
        <pc:spChg chg="del">
          <ac:chgData name="Studio Ventimiglia | avv. Giorgia Mancuso" userId="2879960f-2b33-4f50-941e-700097ec1ceb" providerId="ADAL" clId="{C79D4118-3B79-4CDF-A153-6A115E6E25F7}" dt="2021-07-14T09:29:14.271" v="100" actId="478"/>
          <ac:spMkLst>
            <pc:docMk/>
            <pc:sldMk cId="2029425153" sldId="261"/>
            <ac:spMk id="6" creationId="{7FA964DA-1BE5-6149-A9ED-EE49C5892C02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48:57.503" v="259" actId="404"/>
          <ac:spMkLst>
            <pc:docMk/>
            <pc:sldMk cId="2029425153" sldId="261"/>
            <ac:spMk id="7" creationId="{05763714-5573-43AD-9EE4-E090B948B0AD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48:57.503" v="259" actId="404"/>
          <ac:spMkLst>
            <pc:docMk/>
            <pc:sldMk cId="2029425153" sldId="261"/>
            <ac:spMk id="10" creationId="{781D02AC-1CFF-4063-96BE-E2171AA3B7B7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48:57.503" v="259" actId="404"/>
          <ac:spMkLst>
            <pc:docMk/>
            <pc:sldMk cId="2029425153" sldId="261"/>
            <ac:spMk id="13" creationId="{6A48ECF0-6B23-42F6-97F6-0E28137B16AF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49:21.016" v="265" actId="1076"/>
          <ac:spMkLst>
            <pc:docMk/>
            <pc:sldMk cId="2029425153" sldId="261"/>
            <ac:spMk id="14" creationId="{F72CB496-81AC-4826-A0BE-981E9436B3E1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48:57.503" v="259" actId="404"/>
          <ac:spMkLst>
            <pc:docMk/>
            <pc:sldMk cId="2029425153" sldId="261"/>
            <ac:spMk id="16" creationId="{F91D02B7-CED9-4732-9B97-F8A3A36DE325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48:57.503" v="259" actId="404"/>
          <ac:spMkLst>
            <pc:docMk/>
            <pc:sldMk cId="2029425153" sldId="261"/>
            <ac:spMk id="17" creationId="{E3914807-311C-4FAC-AEE1-0ADC01D2BB04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1:08.699" v="335" actId="1076"/>
          <ac:spMkLst>
            <pc:docMk/>
            <pc:sldMk cId="2029425153" sldId="261"/>
            <ac:spMk id="18" creationId="{F5A1B362-B3B6-44BE-B554-ED1C74C36940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49:15.391" v="263" actId="1076"/>
          <ac:spMkLst>
            <pc:docMk/>
            <pc:sldMk cId="2029425153" sldId="261"/>
            <ac:spMk id="19" creationId="{90EC3872-16E7-4357-95FA-8AC4ED127B88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49:23.313" v="266" actId="1076"/>
          <ac:spMkLst>
            <pc:docMk/>
            <pc:sldMk cId="2029425153" sldId="261"/>
            <ac:spMk id="21" creationId="{4963ABCB-7D37-4A5E-9245-6A7665A7E3BE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49:40.454" v="270" actId="14100"/>
          <ac:spMkLst>
            <pc:docMk/>
            <pc:sldMk cId="2029425153" sldId="261"/>
            <ac:spMk id="22" creationId="{2DF66A6D-E7F6-4072-929A-E2E61A25CA9E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49:26.047" v="268" actId="478"/>
          <ac:spMkLst>
            <pc:docMk/>
            <pc:sldMk cId="2029425153" sldId="261"/>
            <ac:spMk id="23" creationId="{872A6DDD-DA7E-4F43-94CD-4A7AB4AD809E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49:18.407" v="264" actId="1076"/>
          <ac:spMkLst>
            <pc:docMk/>
            <pc:sldMk cId="2029425153" sldId="261"/>
            <ac:spMk id="24" creationId="{F787EAF6-966A-4178-B195-3665C3ECB4B7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48:57.503" v="259" actId="404"/>
          <ac:spMkLst>
            <pc:docMk/>
            <pc:sldMk cId="2029425153" sldId="261"/>
            <ac:spMk id="26" creationId="{E9A31B43-906E-4523-9A2A-B6EF9A487D6D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48:57.503" v="259" actId="404"/>
          <ac:spMkLst>
            <pc:docMk/>
            <pc:sldMk cId="2029425153" sldId="261"/>
            <ac:spMk id="27" creationId="{AA93CD67-7C3E-4290-B2CF-D7BBFF5D045C}"/>
          </ac:spMkLst>
        </pc:spChg>
        <pc:spChg chg="add mod">
          <ac:chgData name="Studio Ventimiglia | avv. Giorgia Mancuso" userId="2879960f-2b33-4f50-941e-700097ec1ceb" providerId="ADAL" clId="{C79D4118-3B79-4CDF-A153-6A115E6E25F7}" dt="2021-07-14T13:07:47.323" v="1172" actId="20577"/>
          <ac:spMkLst>
            <pc:docMk/>
            <pc:sldMk cId="2029425153" sldId="261"/>
            <ac:spMk id="28" creationId="{8CD37A6D-ECB6-4F17-AEFA-85C3531B1C3A}"/>
          </ac:spMkLst>
        </pc:spChg>
        <pc:cxnChg chg="add mod">
          <ac:chgData name="Studio Ventimiglia | avv. Giorgia Mancuso" userId="2879960f-2b33-4f50-941e-700097ec1ceb" providerId="ADAL" clId="{C79D4118-3B79-4CDF-A153-6A115E6E25F7}" dt="2021-07-14T09:51:06.558" v="334" actId="1076"/>
          <ac:cxnSpMkLst>
            <pc:docMk/>
            <pc:sldMk cId="2029425153" sldId="261"/>
            <ac:cxnSpMk id="8" creationId="{AE8EE0EC-AE9E-414C-A943-F0398D614872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48:57.503" v="259" actId="404"/>
          <ac:cxnSpMkLst>
            <pc:docMk/>
            <pc:sldMk cId="2029425153" sldId="261"/>
            <ac:cxnSpMk id="9" creationId="{7483E5DF-0ED8-432A-BA4C-4ECEBFFBB36B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48:57.503" v="259" actId="404"/>
          <ac:cxnSpMkLst>
            <pc:docMk/>
            <pc:sldMk cId="2029425153" sldId="261"/>
            <ac:cxnSpMk id="11" creationId="{3307B24B-FC17-484D-B1B9-9A3A831BA0B2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48:57.503" v="259" actId="404"/>
          <ac:cxnSpMkLst>
            <pc:docMk/>
            <pc:sldMk cId="2029425153" sldId="261"/>
            <ac:cxnSpMk id="12" creationId="{895C46F5-D1FC-47E1-B9B4-EF64681A5A53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48:57.503" v="259" actId="404"/>
          <ac:cxnSpMkLst>
            <pc:docMk/>
            <pc:sldMk cId="2029425153" sldId="261"/>
            <ac:cxnSpMk id="15" creationId="{36622DB6-428E-4768-94FC-39FBCCEE422C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48:57.503" v="259" actId="404"/>
          <ac:cxnSpMkLst>
            <pc:docMk/>
            <pc:sldMk cId="2029425153" sldId="261"/>
            <ac:cxnSpMk id="20" creationId="{47F3A3FA-3D52-48A8-AE83-B9F59D2CDA92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48:57.503" v="259" actId="404"/>
          <ac:cxnSpMkLst>
            <pc:docMk/>
            <pc:sldMk cId="2029425153" sldId="261"/>
            <ac:cxnSpMk id="25" creationId="{007095E3-8781-4784-B878-1332460217EA}"/>
          </ac:cxnSpMkLst>
        </pc:cxnChg>
      </pc:sldChg>
      <pc:sldChg chg="addSp delSp modSp mod">
        <pc:chgData name="Studio Ventimiglia | avv. Giorgia Mancuso" userId="2879960f-2b33-4f50-941e-700097ec1ceb" providerId="ADAL" clId="{C79D4118-3B79-4CDF-A153-6A115E6E25F7}" dt="2021-07-14T14:11:04.194" v="2408" actId="1076"/>
        <pc:sldMkLst>
          <pc:docMk/>
          <pc:sldMk cId="2521627338" sldId="262"/>
        </pc:sldMkLst>
        <pc:spChg chg="del">
          <ac:chgData name="Studio Ventimiglia | avv. Giorgia Mancuso" userId="2879960f-2b33-4f50-941e-700097ec1ceb" providerId="ADAL" clId="{C79D4118-3B79-4CDF-A153-6A115E6E25F7}" dt="2021-07-14T09:29:57.879" v="104" actId="21"/>
          <ac:spMkLst>
            <pc:docMk/>
            <pc:sldMk cId="2521627338" sldId="262"/>
            <ac:spMk id="4" creationId="{3EE1B4F6-FB5C-9A45-9676-16239E05BB7D}"/>
          </ac:spMkLst>
        </pc:spChg>
        <pc:spChg chg="mod">
          <ac:chgData name="Studio Ventimiglia | avv. Giorgia Mancuso" userId="2879960f-2b33-4f50-941e-700097ec1ceb" providerId="ADAL" clId="{C79D4118-3B79-4CDF-A153-6A115E6E25F7}" dt="2021-07-14T09:57:45.050" v="385" actId="403"/>
          <ac:spMkLst>
            <pc:docMk/>
            <pc:sldMk cId="2521627338" sldId="262"/>
            <ac:spMk id="5" creationId="{BA3998F9-6E97-654E-9179-C66E4DA63AEB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1:35.965" v="337" actId="404"/>
          <ac:spMkLst>
            <pc:docMk/>
            <pc:sldMk cId="2521627338" sldId="262"/>
            <ac:spMk id="6" creationId="{8D4B8891-31B0-4031-91E6-09DF19BE7C75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1:35.965" v="337" actId="404"/>
          <ac:spMkLst>
            <pc:docMk/>
            <pc:sldMk cId="2521627338" sldId="262"/>
            <ac:spMk id="9" creationId="{E59E940F-A971-4BD9-8CAA-0A9FFEF0C435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1:53.449" v="343" actId="14100"/>
          <ac:spMkLst>
            <pc:docMk/>
            <pc:sldMk cId="2521627338" sldId="262"/>
            <ac:spMk id="10" creationId="{0626C3CD-19C8-4ACD-B876-F8612FDE8D3A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1:35.965" v="337" actId="404"/>
          <ac:spMkLst>
            <pc:docMk/>
            <pc:sldMk cId="2521627338" sldId="262"/>
            <ac:spMk id="13" creationId="{669F61B7-852B-4E26-AB0D-9D0CF3E815DB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1:44.293" v="339" actId="1076"/>
          <ac:spMkLst>
            <pc:docMk/>
            <pc:sldMk cId="2521627338" sldId="262"/>
            <ac:spMk id="14" creationId="{32BE2C00-6248-49FD-820E-98E0F5133C2E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1:35.965" v="337" actId="404"/>
          <ac:spMkLst>
            <pc:docMk/>
            <pc:sldMk cId="2521627338" sldId="262"/>
            <ac:spMk id="16" creationId="{F2C9F4F2-0A1B-4DEA-B508-8F6B9BFD1DA4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1:35.965" v="337" actId="404"/>
          <ac:spMkLst>
            <pc:docMk/>
            <pc:sldMk cId="2521627338" sldId="262"/>
            <ac:spMk id="17" creationId="{D5820BAB-19A0-4331-B30B-6ECC40B32E2F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1:41.528" v="338" actId="1076"/>
          <ac:spMkLst>
            <pc:docMk/>
            <pc:sldMk cId="2521627338" sldId="262"/>
            <ac:spMk id="18" creationId="{99950A87-D2DB-4E27-A2A5-03C823E6F515}"/>
          </ac:spMkLst>
        </pc:spChg>
        <pc:spChg chg="add mod">
          <ac:chgData name="Studio Ventimiglia | avv. Giorgia Mancuso" userId="2879960f-2b33-4f50-941e-700097ec1ceb" providerId="ADAL" clId="{C79D4118-3B79-4CDF-A153-6A115E6E25F7}" dt="2021-07-14T14:11:04.194" v="2408" actId="1076"/>
          <ac:spMkLst>
            <pc:docMk/>
            <pc:sldMk cId="2521627338" sldId="262"/>
            <ac:spMk id="19" creationId="{2B8C9B5B-D502-46E9-84B6-AB813BCDD25E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2:03.762" v="344" actId="1076"/>
          <ac:spMkLst>
            <pc:docMk/>
            <pc:sldMk cId="2521627338" sldId="262"/>
            <ac:spMk id="21" creationId="{C5738692-4BCF-433C-BFA0-F350452AA985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1:46.840" v="340" actId="1076"/>
          <ac:spMkLst>
            <pc:docMk/>
            <pc:sldMk cId="2521627338" sldId="262"/>
            <ac:spMk id="22" creationId="{D3E8F06C-493A-4A81-A636-CDA7DD1D969E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1:48.496" v="341" actId="1076"/>
          <ac:spMkLst>
            <pc:docMk/>
            <pc:sldMk cId="2521627338" sldId="262"/>
            <ac:spMk id="24" creationId="{F3B24FD2-1290-43D5-8013-84D78E1A33C7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1:35.965" v="337" actId="404"/>
          <ac:spMkLst>
            <pc:docMk/>
            <pc:sldMk cId="2521627338" sldId="262"/>
            <ac:spMk id="25" creationId="{E4794633-D5F1-4A2D-9AC5-0AFA7A1868DB}"/>
          </ac:spMkLst>
        </pc:spChg>
        <pc:cxnChg chg="add mod">
          <ac:chgData name="Studio Ventimiglia | avv. Giorgia Mancuso" userId="2879960f-2b33-4f50-941e-700097ec1ceb" providerId="ADAL" clId="{C79D4118-3B79-4CDF-A153-6A115E6E25F7}" dt="2021-07-14T09:51:35.965" v="337" actId="404"/>
          <ac:cxnSpMkLst>
            <pc:docMk/>
            <pc:sldMk cId="2521627338" sldId="262"/>
            <ac:cxnSpMk id="7" creationId="{AC608ACE-3DE0-41C3-B62E-55B9D80AA8F9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2:18.246" v="347" actId="1076"/>
          <ac:cxnSpMkLst>
            <pc:docMk/>
            <pc:sldMk cId="2521627338" sldId="262"/>
            <ac:cxnSpMk id="8" creationId="{96B4484C-FD18-4698-9946-88151FC1464C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1:35.965" v="337" actId="404"/>
          <ac:cxnSpMkLst>
            <pc:docMk/>
            <pc:sldMk cId="2521627338" sldId="262"/>
            <ac:cxnSpMk id="11" creationId="{118267E8-3AB3-4A97-BE3A-35C3BFC5A117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1:35.965" v="337" actId="404"/>
          <ac:cxnSpMkLst>
            <pc:docMk/>
            <pc:sldMk cId="2521627338" sldId="262"/>
            <ac:cxnSpMk id="12" creationId="{F9CAFCDF-B815-4CEB-9981-6EADFEE67398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2:20.685" v="348" actId="1076"/>
          <ac:cxnSpMkLst>
            <pc:docMk/>
            <pc:sldMk cId="2521627338" sldId="262"/>
            <ac:cxnSpMk id="15" creationId="{03662D03-D188-4178-9610-61998C7F038A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1:35.965" v="337" actId="404"/>
          <ac:cxnSpMkLst>
            <pc:docMk/>
            <pc:sldMk cId="2521627338" sldId="262"/>
            <ac:cxnSpMk id="20" creationId="{BC621BBE-21BF-49D6-B277-2B68583008CC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1:35.965" v="337" actId="404"/>
          <ac:cxnSpMkLst>
            <pc:docMk/>
            <pc:sldMk cId="2521627338" sldId="262"/>
            <ac:cxnSpMk id="23" creationId="{0B5A9C43-6BDE-4276-B49E-F267B96A68FF}"/>
          </ac:cxnSpMkLst>
        </pc:cxnChg>
      </pc:sldChg>
      <pc:sldChg chg="addSp delSp modSp mod">
        <pc:chgData name="Studio Ventimiglia | avv. Giorgia Mancuso" userId="2879960f-2b33-4f50-941e-700097ec1ceb" providerId="ADAL" clId="{C79D4118-3B79-4CDF-A153-6A115E6E25F7}" dt="2021-07-19T08:12:53.111" v="20470"/>
        <pc:sldMkLst>
          <pc:docMk/>
          <pc:sldMk cId="2594342027" sldId="263"/>
        </pc:sldMkLst>
        <pc:spChg chg="del">
          <ac:chgData name="Studio Ventimiglia | avv. Giorgia Mancuso" userId="2879960f-2b33-4f50-941e-700097ec1ceb" providerId="ADAL" clId="{C79D4118-3B79-4CDF-A153-6A115E6E25F7}" dt="2021-07-14T09:30:17.487" v="108" actId="478"/>
          <ac:spMkLst>
            <pc:docMk/>
            <pc:sldMk cId="2594342027" sldId="263"/>
            <ac:spMk id="4" creationId="{60D3B93F-BA14-B242-9B72-470B7E40C561}"/>
          </ac:spMkLst>
        </pc:spChg>
        <pc:spChg chg="del mod">
          <ac:chgData name="Studio Ventimiglia | avv. Giorgia Mancuso" userId="2879960f-2b33-4f50-941e-700097ec1ceb" providerId="ADAL" clId="{C79D4118-3B79-4CDF-A153-6A115E6E25F7}" dt="2021-07-19T08:12:48.190" v="20469" actId="478"/>
          <ac:spMkLst>
            <pc:docMk/>
            <pc:sldMk cId="2594342027" sldId="263"/>
            <ac:spMk id="5" creationId="{10C6F1CE-11FE-CF47-AC6E-EB058FC6C82F}"/>
          </ac:spMkLst>
        </pc:spChg>
        <pc:spChg chg="del">
          <ac:chgData name="Studio Ventimiglia | avv. Giorgia Mancuso" userId="2879960f-2b33-4f50-941e-700097ec1ceb" providerId="ADAL" clId="{C79D4118-3B79-4CDF-A153-6A115E6E25F7}" dt="2021-07-14T09:30:12.674" v="105" actId="478"/>
          <ac:spMkLst>
            <pc:docMk/>
            <pc:sldMk cId="2594342027" sldId="263"/>
            <ac:spMk id="6" creationId="{A8E07FC8-267B-304C-A433-10CF6B982193}"/>
          </ac:spMkLst>
        </pc:spChg>
        <pc:spChg chg="del">
          <ac:chgData name="Studio Ventimiglia | avv. Giorgia Mancuso" userId="2879960f-2b33-4f50-941e-700097ec1ceb" providerId="ADAL" clId="{C79D4118-3B79-4CDF-A153-6A115E6E25F7}" dt="2021-07-14T09:30:15.409" v="106" actId="478"/>
          <ac:spMkLst>
            <pc:docMk/>
            <pc:sldMk cId="2594342027" sldId="263"/>
            <ac:spMk id="7" creationId="{CC962457-202E-5549-BA87-881902DE89F1}"/>
          </ac:spMkLst>
        </pc:spChg>
        <pc:spChg chg="del">
          <ac:chgData name="Studio Ventimiglia | avv. Giorgia Mancuso" userId="2879960f-2b33-4f50-941e-700097ec1ceb" providerId="ADAL" clId="{C79D4118-3B79-4CDF-A153-6A115E6E25F7}" dt="2021-07-14T09:30:16.253" v="107" actId="478"/>
          <ac:spMkLst>
            <pc:docMk/>
            <pc:sldMk cId="2594342027" sldId="263"/>
            <ac:spMk id="8" creationId="{E4DF50EE-99E4-6045-B729-D3764F23BA8B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3:44.065" v="354" actId="1076"/>
          <ac:spMkLst>
            <pc:docMk/>
            <pc:sldMk cId="2594342027" sldId="263"/>
            <ac:spMk id="9" creationId="{A5C409B2-AE4D-48CB-8232-F8C3760DC2A1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3:44.065" v="354" actId="1076"/>
          <ac:spMkLst>
            <pc:docMk/>
            <pc:sldMk cId="2594342027" sldId="263"/>
            <ac:spMk id="12" creationId="{882973A3-D2BC-4AD0-B319-C0156D51D11B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3:44.065" v="354" actId="1076"/>
          <ac:spMkLst>
            <pc:docMk/>
            <pc:sldMk cId="2594342027" sldId="263"/>
            <ac:spMk id="13" creationId="{F2C15E84-62C7-4119-BF08-7DE675B2421E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3:44.065" v="354" actId="1076"/>
          <ac:spMkLst>
            <pc:docMk/>
            <pc:sldMk cId="2594342027" sldId="263"/>
            <ac:spMk id="16" creationId="{20B09A6B-5399-43C1-A446-54290D6D6F76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3:44.065" v="354" actId="1076"/>
          <ac:spMkLst>
            <pc:docMk/>
            <pc:sldMk cId="2594342027" sldId="263"/>
            <ac:spMk id="17" creationId="{3D31EC7B-80E2-44FF-A102-69259F34EBF9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3:44.065" v="354" actId="1076"/>
          <ac:spMkLst>
            <pc:docMk/>
            <pc:sldMk cId="2594342027" sldId="263"/>
            <ac:spMk id="19" creationId="{567D0FE3-D68F-4AEF-8F40-CA09584E5CE5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3:57.892" v="357" actId="1076"/>
          <ac:spMkLst>
            <pc:docMk/>
            <pc:sldMk cId="2594342027" sldId="263"/>
            <ac:spMk id="20" creationId="{47E3F2FF-1A0C-487D-A385-B7FB2BFE132E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3:44.065" v="354" actId="1076"/>
          <ac:spMkLst>
            <pc:docMk/>
            <pc:sldMk cId="2594342027" sldId="263"/>
            <ac:spMk id="21" creationId="{38793EAB-2597-4D29-B39C-734FCF13008E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3:44.065" v="354" actId="1076"/>
          <ac:spMkLst>
            <pc:docMk/>
            <pc:sldMk cId="2594342027" sldId="263"/>
            <ac:spMk id="22" creationId="{061230FA-6C78-4BF1-9FEE-7926E3DB8FFC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3:55.720" v="356" actId="1076"/>
          <ac:spMkLst>
            <pc:docMk/>
            <pc:sldMk cId="2594342027" sldId="263"/>
            <ac:spMk id="23" creationId="{DDBE4A6F-0D92-43D2-B7FB-9D2AAC849E9A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3:44.065" v="354" actId="1076"/>
          <ac:spMkLst>
            <pc:docMk/>
            <pc:sldMk cId="2594342027" sldId="263"/>
            <ac:spMk id="24" creationId="{F00A4C63-025B-4BD1-9171-3B80586A0160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4:00.142" v="358" actId="1076"/>
          <ac:spMkLst>
            <pc:docMk/>
            <pc:sldMk cId="2594342027" sldId="263"/>
            <ac:spMk id="25" creationId="{31D40637-0BA7-48FC-AECF-2C6AD15A7EF0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3:44.065" v="354" actId="1076"/>
          <ac:spMkLst>
            <pc:docMk/>
            <pc:sldMk cId="2594342027" sldId="263"/>
            <ac:spMk id="27" creationId="{BC6E948C-5145-476F-BB1E-2CAF9309370C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9T08:12:45.949" v="20468"/>
          <ac:spMkLst>
            <pc:docMk/>
            <pc:sldMk cId="2594342027" sldId="263"/>
            <ac:spMk id="28" creationId="{5A368AAA-6446-433C-8E36-FF21FAC10040}"/>
          </ac:spMkLst>
        </pc:spChg>
        <pc:spChg chg="add mod">
          <ac:chgData name="Studio Ventimiglia | avv. Giorgia Mancuso" userId="2879960f-2b33-4f50-941e-700097ec1ceb" providerId="ADAL" clId="{C79D4118-3B79-4CDF-A153-6A115E6E25F7}" dt="2021-07-19T08:12:53.111" v="20470"/>
          <ac:spMkLst>
            <pc:docMk/>
            <pc:sldMk cId="2594342027" sldId="263"/>
            <ac:spMk id="29" creationId="{92585733-5ADC-41FC-BCCB-0D3508AD4C0D}"/>
          </ac:spMkLst>
        </pc:spChg>
        <pc:cxnChg chg="add mod">
          <ac:chgData name="Studio Ventimiglia | avv. Giorgia Mancuso" userId="2879960f-2b33-4f50-941e-700097ec1ceb" providerId="ADAL" clId="{C79D4118-3B79-4CDF-A153-6A115E6E25F7}" dt="2021-07-14T09:53:44.065" v="354" actId="1076"/>
          <ac:cxnSpMkLst>
            <pc:docMk/>
            <pc:sldMk cId="2594342027" sldId="263"/>
            <ac:cxnSpMk id="10" creationId="{AE7BE448-CCB7-49EA-85F8-8D6B7874D622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3:44.065" v="354" actId="1076"/>
          <ac:cxnSpMkLst>
            <pc:docMk/>
            <pc:sldMk cId="2594342027" sldId="263"/>
            <ac:cxnSpMk id="11" creationId="{92FF1E0C-EC62-4973-A38B-18C45C806B9C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3:44.065" v="354" actId="1076"/>
          <ac:cxnSpMkLst>
            <pc:docMk/>
            <pc:sldMk cId="2594342027" sldId="263"/>
            <ac:cxnSpMk id="14" creationId="{BF7A91B5-AA5D-4B6B-A447-D82C1F106884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3:44.065" v="354" actId="1076"/>
          <ac:cxnSpMkLst>
            <pc:docMk/>
            <pc:sldMk cId="2594342027" sldId="263"/>
            <ac:cxnSpMk id="15" creationId="{018624E6-2217-4E4E-A1E6-68B6B904EC33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3:44.065" v="354" actId="1076"/>
          <ac:cxnSpMkLst>
            <pc:docMk/>
            <pc:sldMk cId="2594342027" sldId="263"/>
            <ac:cxnSpMk id="18" creationId="{201C7899-925B-4D6E-8ABF-99AF4F7B7F78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3:44.065" v="354" actId="1076"/>
          <ac:cxnSpMkLst>
            <pc:docMk/>
            <pc:sldMk cId="2594342027" sldId="263"/>
            <ac:cxnSpMk id="26" creationId="{45196795-6E6C-447D-BE73-58248074F147}"/>
          </ac:cxnSpMkLst>
        </pc:cxnChg>
      </pc:sldChg>
      <pc:sldChg chg="addSp delSp modSp mod">
        <pc:chgData name="Studio Ventimiglia | avv. Giorgia Mancuso" userId="2879960f-2b33-4f50-941e-700097ec1ceb" providerId="ADAL" clId="{C79D4118-3B79-4CDF-A153-6A115E6E25F7}" dt="2021-07-19T08:12:58.635" v="20472"/>
        <pc:sldMkLst>
          <pc:docMk/>
          <pc:sldMk cId="3090413448" sldId="264"/>
        </pc:sldMkLst>
        <pc:spChg chg="add del mod">
          <ac:chgData name="Studio Ventimiglia | avv. Giorgia Mancuso" userId="2879960f-2b33-4f50-941e-700097ec1ceb" providerId="ADAL" clId="{C79D4118-3B79-4CDF-A153-6A115E6E25F7}" dt="2021-07-14T09:54:20.205" v="360" actId="478"/>
          <ac:spMkLst>
            <pc:docMk/>
            <pc:sldMk cId="3090413448" sldId="264"/>
            <ac:spMk id="2" creationId="{8D968A49-D43A-4919-AC59-2982614726F7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54:35.393" v="364" actId="21"/>
          <ac:spMkLst>
            <pc:docMk/>
            <pc:sldMk cId="3090413448" sldId="264"/>
            <ac:spMk id="4" creationId="{1107201C-6C9B-48D2-93F1-4FD86E6A09C0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9T08:12:57.268" v="20471" actId="478"/>
          <ac:spMkLst>
            <pc:docMk/>
            <pc:sldMk cId="3090413448" sldId="264"/>
            <ac:spMk id="5" creationId="{6DFADB86-382F-9541-B086-4DB5BF74F313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54:32.737" v="363" actId="21"/>
          <ac:spMkLst>
            <pc:docMk/>
            <pc:sldMk cId="3090413448" sldId="264"/>
            <ac:spMk id="6" creationId="{E2ECBA56-31AC-A943-BB35-46D9B370306F}"/>
          </ac:spMkLst>
        </pc:spChg>
        <pc:spChg chg="del">
          <ac:chgData name="Studio Ventimiglia | avv. Giorgia Mancuso" userId="2879960f-2b33-4f50-941e-700097ec1ceb" providerId="ADAL" clId="{C79D4118-3B79-4CDF-A153-6A115E6E25F7}" dt="2021-07-14T09:30:37.898" v="111" actId="478"/>
          <ac:spMkLst>
            <pc:docMk/>
            <pc:sldMk cId="3090413448" sldId="264"/>
            <ac:spMk id="7" creationId="{2D1D7AA7-4B71-0C4E-80AD-29B8EF0733A3}"/>
          </ac:spMkLst>
        </pc:spChg>
        <pc:spChg chg="del">
          <ac:chgData name="Studio Ventimiglia | avv. Giorgia Mancuso" userId="2879960f-2b33-4f50-941e-700097ec1ceb" providerId="ADAL" clId="{C79D4118-3B79-4CDF-A153-6A115E6E25F7}" dt="2021-07-14T09:30:36.961" v="110" actId="478"/>
          <ac:spMkLst>
            <pc:docMk/>
            <pc:sldMk cId="3090413448" sldId="264"/>
            <ac:spMk id="8" creationId="{C0FD94BD-77D3-EF41-8398-0C8D91B1B01D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54:55.625" v="368" actId="255"/>
          <ac:spMkLst>
            <pc:docMk/>
            <pc:sldMk cId="3090413448" sldId="264"/>
            <ac:spMk id="9" creationId="{6BAED47C-F21C-45F1-9831-3470580FF98E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54:55.625" v="368" actId="255"/>
          <ac:spMkLst>
            <pc:docMk/>
            <pc:sldMk cId="3090413448" sldId="264"/>
            <ac:spMk id="13" creationId="{22505E67-0FC3-4840-AD76-156FE4D6473B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54:55.625" v="368" actId="255"/>
          <ac:spMkLst>
            <pc:docMk/>
            <pc:sldMk cId="3090413448" sldId="264"/>
            <ac:spMk id="14" creationId="{E60F4E89-AB3C-4A81-919C-CB8EABC0F336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54:55.625" v="368" actId="255"/>
          <ac:spMkLst>
            <pc:docMk/>
            <pc:sldMk cId="3090413448" sldId="264"/>
            <ac:spMk id="15" creationId="{184D5D28-7B94-4F8C-A722-BF2287A4A0EE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54:55.625" v="368" actId="255"/>
          <ac:spMkLst>
            <pc:docMk/>
            <pc:sldMk cId="3090413448" sldId="264"/>
            <ac:spMk id="18" creationId="{AD14E821-83D4-4956-8F13-333D31648F26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56:59.429" v="370" actId="1076"/>
          <ac:spMkLst>
            <pc:docMk/>
            <pc:sldMk cId="3090413448" sldId="264"/>
            <ac:spMk id="19" creationId="{96D017CB-F812-4BB2-ADBA-6746A1E3D61A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54:55.625" v="368" actId="255"/>
          <ac:spMkLst>
            <pc:docMk/>
            <pc:sldMk cId="3090413448" sldId="264"/>
            <ac:spMk id="21" creationId="{EF23AFEF-CCF7-4C89-A6A0-AED159FF2732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54:55.625" v="368" actId="255"/>
          <ac:spMkLst>
            <pc:docMk/>
            <pc:sldMk cId="3090413448" sldId="264"/>
            <ac:spMk id="22" creationId="{79CAA2A9-27E7-46D1-91BE-A03863E6AD0C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54:55.625" v="368" actId="255"/>
          <ac:spMkLst>
            <pc:docMk/>
            <pc:sldMk cId="3090413448" sldId="264"/>
            <ac:spMk id="23" creationId="{6823F2BC-6E5A-4F2D-BF41-9748327FC527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54:59.140" v="369" actId="1076"/>
          <ac:spMkLst>
            <pc:docMk/>
            <pc:sldMk cId="3090413448" sldId="264"/>
            <ac:spMk id="24" creationId="{0FDFD982-1A4F-4C9E-9B11-C72EA12748E9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54:55.625" v="368" actId="255"/>
          <ac:spMkLst>
            <pc:docMk/>
            <pc:sldMk cId="3090413448" sldId="264"/>
            <ac:spMk id="25" creationId="{97719796-BE5C-46BF-8FAD-4968BEAD8AE4}"/>
          </ac:spMkLst>
        </pc:spChg>
        <pc:spChg chg="add mod">
          <ac:chgData name="Studio Ventimiglia | avv. Giorgia Mancuso" userId="2879960f-2b33-4f50-941e-700097ec1ceb" providerId="ADAL" clId="{C79D4118-3B79-4CDF-A153-6A115E6E25F7}" dt="2021-07-19T08:12:58.635" v="20472"/>
          <ac:spMkLst>
            <pc:docMk/>
            <pc:sldMk cId="3090413448" sldId="264"/>
            <ac:spMk id="26" creationId="{124FE373-A40D-446F-86F0-208D62D556B0}"/>
          </ac:spMkLst>
        </pc:spChg>
        <pc:cxnChg chg="add del mod">
          <ac:chgData name="Studio Ventimiglia | avv. Giorgia Mancuso" userId="2879960f-2b33-4f50-941e-700097ec1ceb" providerId="ADAL" clId="{C79D4118-3B79-4CDF-A153-6A115E6E25F7}" dt="2021-07-14T09:54:55.625" v="368" actId="255"/>
          <ac:cxnSpMkLst>
            <pc:docMk/>
            <pc:sldMk cId="3090413448" sldId="264"/>
            <ac:cxnSpMk id="10" creationId="{75F2FF03-2CCB-4A1A-9E55-9148876343FE}"/>
          </ac:cxnSpMkLst>
        </pc:cxnChg>
        <pc:cxnChg chg="add del mod">
          <ac:chgData name="Studio Ventimiglia | avv. Giorgia Mancuso" userId="2879960f-2b33-4f50-941e-700097ec1ceb" providerId="ADAL" clId="{C79D4118-3B79-4CDF-A153-6A115E6E25F7}" dt="2021-07-14T09:54:55.625" v="368" actId="255"/>
          <ac:cxnSpMkLst>
            <pc:docMk/>
            <pc:sldMk cId="3090413448" sldId="264"/>
            <ac:cxnSpMk id="11" creationId="{E30A3645-A2D2-44BD-A949-537C724D6960}"/>
          </ac:cxnSpMkLst>
        </pc:cxnChg>
        <pc:cxnChg chg="add del mod">
          <ac:chgData name="Studio Ventimiglia | avv. Giorgia Mancuso" userId="2879960f-2b33-4f50-941e-700097ec1ceb" providerId="ADAL" clId="{C79D4118-3B79-4CDF-A153-6A115E6E25F7}" dt="2021-07-14T09:54:55.625" v="368" actId="255"/>
          <ac:cxnSpMkLst>
            <pc:docMk/>
            <pc:sldMk cId="3090413448" sldId="264"/>
            <ac:cxnSpMk id="12" creationId="{47C8BCC0-2F60-46AD-B0D1-5D60E6AF405E}"/>
          </ac:cxnSpMkLst>
        </pc:cxnChg>
        <pc:cxnChg chg="add del mod">
          <ac:chgData name="Studio Ventimiglia | avv. Giorgia Mancuso" userId="2879960f-2b33-4f50-941e-700097ec1ceb" providerId="ADAL" clId="{C79D4118-3B79-4CDF-A153-6A115E6E25F7}" dt="2021-07-14T09:54:55.625" v="368" actId="255"/>
          <ac:cxnSpMkLst>
            <pc:docMk/>
            <pc:sldMk cId="3090413448" sldId="264"/>
            <ac:cxnSpMk id="16" creationId="{9447E21E-1572-46FF-9D61-5C3F746440CB}"/>
          </ac:cxnSpMkLst>
        </pc:cxnChg>
        <pc:cxnChg chg="add del mod">
          <ac:chgData name="Studio Ventimiglia | avv. Giorgia Mancuso" userId="2879960f-2b33-4f50-941e-700097ec1ceb" providerId="ADAL" clId="{C79D4118-3B79-4CDF-A153-6A115E6E25F7}" dt="2021-07-14T09:54:55.625" v="368" actId="255"/>
          <ac:cxnSpMkLst>
            <pc:docMk/>
            <pc:sldMk cId="3090413448" sldId="264"/>
            <ac:cxnSpMk id="17" creationId="{9C1C89D9-6BAF-4808-A393-C44694B852AE}"/>
          </ac:cxnSpMkLst>
        </pc:cxnChg>
        <pc:cxnChg chg="add del mod">
          <ac:chgData name="Studio Ventimiglia | avv. Giorgia Mancuso" userId="2879960f-2b33-4f50-941e-700097ec1ceb" providerId="ADAL" clId="{C79D4118-3B79-4CDF-A153-6A115E6E25F7}" dt="2021-07-14T09:54:55.625" v="368" actId="255"/>
          <ac:cxnSpMkLst>
            <pc:docMk/>
            <pc:sldMk cId="3090413448" sldId="264"/>
            <ac:cxnSpMk id="20" creationId="{21861E31-9E82-4FD3-8C6F-814E4B6AE694}"/>
          </ac:cxnSpMkLst>
        </pc:cxnChg>
      </pc:sldChg>
      <pc:sldChg chg="addSp delSp modSp add mod">
        <pc:chgData name="Studio Ventimiglia | avv. Giorgia Mancuso" userId="2879960f-2b33-4f50-941e-700097ec1ceb" providerId="ADAL" clId="{C79D4118-3B79-4CDF-A153-6A115E6E25F7}" dt="2021-07-14T09:58:34.517" v="395" actId="1076"/>
        <pc:sldMkLst>
          <pc:docMk/>
          <pc:sldMk cId="3248308703" sldId="265"/>
        </pc:sldMkLst>
        <pc:spChg chg="mod">
          <ac:chgData name="Studio Ventimiglia | avv. Giorgia Mancuso" userId="2879960f-2b33-4f50-941e-700097ec1ceb" providerId="ADAL" clId="{C79D4118-3B79-4CDF-A153-6A115E6E25F7}" dt="2021-07-14T09:58:20.235" v="391" actId="404"/>
          <ac:spMkLst>
            <pc:docMk/>
            <pc:sldMk cId="3248308703" sldId="265"/>
            <ac:spMk id="5" creationId="{6DFADB86-382F-9541-B086-4DB5BF74F313}"/>
          </ac:spMkLst>
        </pc:spChg>
        <pc:spChg chg="mod">
          <ac:chgData name="Studio Ventimiglia | avv. Giorgia Mancuso" userId="2879960f-2b33-4f50-941e-700097ec1ceb" providerId="ADAL" clId="{C79D4118-3B79-4CDF-A153-6A115E6E25F7}" dt="2021-07-14T09:58:16.110" v="390" actId="2711"/>
          <ac:spMkLst>
            <pc:docMk/>
            <pc:sldMk cId="3248308703" sldId="265"/>
            <ac:spMk id="6" creationId="{E2ECBA56-31AC-A943-BB35-46D9B370306F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11.742" v="116" actId="478"/>
          <ac:spMkLst>
            <pc:docMk/>
            <pc:sldMk cId="3248308703" sldId="265"/>
            <ac:spMk id="9" creationId="{6BAED47C-F21C-45F1-9831-3470580FF98E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09.679" v="115" actId="478"/>
          <ac:spMkLst>
            <pc:docMk/>
            <pc:sldMk cId="3248308703" sldId="265"/>
            <ac:spMk id="13" creationId="{22505E67-0FC3-4840-AD76-156FE4D6473B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11.742" v="116" actId="478"/>
          <ac:spMkLst>
            <pc:docMk/>
            <pc:sldMk cId="3248308703" sldId="265"/>
            <ac:spMk id="14" creationId="{E60F4E89-AB3C-4A81-919C-CB8EABC0F336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13.523" v="118" actId="478"/>
          <ac:spMkLst>
            <pc:docMk/>
            <pc:sldMk cId="3248308703" sldId="265"/>
            <ac:spMk id="15" creationId="{184D5D28-7B94-4F8C-A722-BF2287A4A0EE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16.055" v="120" actId="478"/>
          <ac:spMkLst>
            <pc:docMk/>
            <pc:sldMk cId="3248308703" sldId="265"/>
            <ac:spMk id="18" creationId="{AD14E821-83D4-4956-8F13-333D31648F26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09.679" v="115" actId="478"/>
          <ac:spMkLst>
            <pc:docMk/>
            <pc:sldMk cId="3248308703" sldId="265"/>
            <ac:spMk id="19" creationId="{96D017CB-F812-4BB2-ADBA-6746A1E3D61A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09.679" v="115" actId="478"/>
          <ac:spMkLst>
            <pc:docMk/>
            <pc:sldMk cId="3248308703" sldId="265"/>
            <ac:spMk id="21" creationId="{EF23AFEF-CCF7-4C89-A6A0-AED159FF2732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09.679" v="115" actId="478"/>
          <ac:spMkLst>
            <pc:docMk/>
            <pc:sldMk cId="3248308703" sldId="265"/>
            <ac:spMk id="22" creationId="{79CAA2A9-27E7-46D1-91BE-A03863E6AD0C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11.742" v="116" actId="478"/>
          <ac:spMkLst>
            <pc:docMk/>
            <pc:sldMk cId="3248308703" sldId="265"/>
            <ac:spMk id="23" creationId="{6823F2BC-6E5A-4F2D-BF41-9748327FC527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14.507" v="119" actId="478"/>
          <ac:spMkLst>
            <pc:docMk/>
            <pc:sldMk cId="3248308703" sldId="265"/>
            <ac:spMk id="24" creationId="{0FDFD982-1A4F-4C9E-9B11-C72EA12748E9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12.554" v="117" actId="478"/>
          <ac:spMkLst>
            <pc:docMk/>
            <pc:sldMk cId="3248308703" sldId="265"/>
            <ac:spMk id="25" creationId="{97719796-BE5C-46BF-8FAD-4968BEAD8AE4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8:16.110" v="390" actId="2711"/>
          <ac:spMkLst>
            <pc:docMk/>
            <pc:sldMk cId="3248308703" sldId="265"/>
            <ac:spMk id="26" creationId="{3EF961C1-6A1B-4B5A-9C8D-3C4A37AD7CB9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8:16.110" v="390" actId="2711"/>
          <ac:spMkLst>
            <pc:docMk/>
            <pc:sldMk cId="3248308703" sldId="265"/>
            <ac:spMk id="30" creationId="{38ECC497-4858-43DB-92A0-BCCE2E2FFDE6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8:34.517" v="395" actId="1076"/>
          <ac:spMkLst>
            <pc:docMk/>
            <pc:sldMk cId="3248308703" sldId="265"/>
            <ac:spMk id="32" creationId="{FBE4815E-72F7-490D-9538-76C8F08757E0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8:28.970" v="393" actId="1076"/>
          <ac:spMkLst>
            <pc:docMk/>
            <pc:sldMk cId="3248308703" sldId="265"/>
            <ac:spMk id="33" creationId="{DA539BDA-4626-4A40-8594-FE5F1A068F26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8:16.110" v="390" actId="2711"/>
          <ac:spMkLst>
            <pc:docMk/>
            <pc:sldMk cId="3248308703" sldId="265"/>
            <ac:spMk id="34" creationId="{FFABC787-3E6F-418E-828B-0C907A2964A9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8:31.157" v="394" actId="1076"/>
          <ac:spMkLst>
            <pc:docMk/>
            <pc:sldMk cId="3248308703" sldId="265"/>
            <ac:spMk id="35" creationId="{8F4CD5E8-40DF-489A-928F-B97139C06C00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8:16.110" v="390" actId="2711"/>
          <ac:spMkLst>
            <pc:docMk/>
            <pc:sldMk cId="3248308703" sldId="265"/>
            <ac:spMk id="36" creationId="{5C920861-A5A2-4574-9236-290A16BFC570}"/>
          </ac:spMkLst>
        </pc:spChg>
        <pc:spChg chg="add mod">
          <ac:chgData name="Studio Ventimiglia | avv. Giorgia Mancuso" userId="2879960f-2b33-4f50-941e-700097ec1ceb" providerId="ADAL" clId="{C79D4118-3B79-4CDF-A153-6A115E6E25F7}" dt="2021-07-14T09:58:24.486" v="392" actId="1076"/>
          <ac:spMkLst>
            <pc:docMk/>
            <pc:sldMk cId="3248308703" sldId="265"/>
            <ac:spMk id="38" creationId="{726C8635-2112-4678-B462-33902C98E118}"/>
          </ac:spMkLst>
        </pc:spChg>
        <pc:cxnChg chg="del">
          <ac:chgData name="Studio Ventimiglia | avv. Giorgia Mancuso" userId="2879960f-2b33-4f50-941e-700097ec1ceb" providerId="ADAL" clId="{C79D4118-3B79-4CDF-A153-6A115E6E25F7}" dt="2021-07-14T09:31:09.679" v="115" actId="478"/>
          <ac:cxnSpMkLst>
            <pc:docMk/>
            <pc:sldMk cId="3248308703" sldId="265"/>
            <ac:cxnSpMk id="10" creationId="{75F2FF03-2CCB-4A1A-9E55-9148876343FE}"/>
          </ac:cxnSpMkLst>
        </pc:cxnChg>
        <pc:cxnChg chg="del">
          <ac:chgData name="Studio Ventimiglia | avv. Giorgia Mancuso" userId="2879960f-2b33-4f50-941e-700097ec1ceb" providerId="ADAL" clId="{C79D4118-3B79-4CDF-A153-6A115E6E25F7}" dt="2021-07-14T09:31:09.679" v="115" actId="478"/>
          <ac:cxnSpMkLst>
            <pc:docMk/>
            <pc:sldMk cId="3248308703" sldId="265"/>
            <ac:cxnSpMk id="11" creationId="{E30A3645-A2D2-44BD-A949-537C724D6960}"/>
          </ac:cxnSpMkLst>
        </pc:cxnChg>
        <pc:cxnChg chg="del">
          <ac:chgData name="Studio Ventimiglia | avv. Giorgia Mancuso" userId="2879960f-2b33-4f50-941e-700097ec1ceb" providerId="ADAL" clId="{C79D4118-3B79-4CDF-A153-6A115E6E25F7}" dt="2021-07-14T09:31:09.679" v="115" actId="478"/>
          <ac:cxnSpMkLst>
            <pc:docMk/>
            <pc:sldMk cId="3248308703" sldId="265"/>
            <ac:cxnSpMk id="12" creationId="{47C8BCC0-2F60-46AD-B0D1-5D60E6AF405E}"/>
          </ac:cxnSpMkLst>
        </pc:cxnChg>
        <pc:cxnChg chg="del">
          <ac:chgData name="Studio Ventimiglia | avv. Giorgia Mancuso" userId="2879960f-2b33-4f50-941e-700097ec1ceb" providerId="ADAL" clId="{C79D4118-3B79-4CDF-A153-6A115E6E25F7}" dt="2021-07-14T09:31:09.679" v="115" actId="478"/>
          <ac:cxnSpMkLst>
            <pc:docMk/>
            <pc:sldMk cId="3248308703" sldId="265"/>
            <ac:cxnSpMk id="16" creationId="{9447E21E-1572-46FF-9D61-5C3F746440CB}"/>
          </ac:cxnSpMkLst>
        </pc:cxnChg>
        <pc:cxnChg chg="del">
          <ac:chgData name="Studio Ventimiglia | avv. Giorgia Mancuso" userId="2879960f-2b33-4f50-941e-700097ec1ceb" providerId="ADAL" clId="{C79D4118-3B79-4CDF-A153-6A115E6E25F7}" dt="2021-07-14T09:31:09.679" v="115" actId="478"/>
          <ac:cxnSpMkLst>
            <pc:docMk/>
            <pc:sldMk cId="3248308703" sldId="265"/>
            <ac:cxnSpMk id="17" creationId="{9C1C89D9-6BAF-4808-A393-C44694B852AE}"/>
          </ac:cxnSpMkLst>
        </pc:cxnChg>
        <pc:cxnChg chg="del">
          <ac:chgData name="Studio Ventimiglia | avv. Giorgia Mancuso" userId="2879960f-2b33-4f50-941e-700097ec1ceb" providerId="ADAL" clId="{C79D4118-3B79-4CDF-A153-6A115E6E25F7}" dt="2021-07-14T09:31:09.679" v="115" actId="478"/>
          <ac:cxnSpMkLst>
            <pc:docMk/>
            <pc:sldMk cId="3248308703" sldId="265"/>
            <ac:cxnSpMk id="20" creationId="{21861E31-9E82-4FD3-8C6F-814E4B6AE694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8:16.110" v="390" actId="2711"/>
          <ac:cxnSpMkLst>
            <pc:docMk/>
            <pc:sldMk cId="3248308703" sldId="265"/>
            <ac:cxnSpMk id="27" creationId="{86934D22-EF8A-4678-840D-57A5763746CF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8:16.110" v="390" actId="2711"/>
          <ac:cxnSpMkLst>
            <pc:docMk/>
            <pc:sldMk cId="3248308703" sldId="265"/>
            <ac:cxnSpMk id="28" creationId="{95DE8B1D-F657-48AB-8825-2E97B266D35D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8:16.110" v="390" actId="2711"/>
          <ac:cxnSpMkLst>
            <pc:docMk/>
            <pc:sldMk cId="3248308703" sldId="265"/>
            <ac:cxnSpMk id="29" creationId="{EB0D8572-8C3D-4007-964E-67D261EECCD7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8:16.110" v="390" actId="2711"/>
          <ac:cxnSpMkLst>
            <pc:docMk/>
            <pc:sldMk cId="3248308703" sldId="265"/>
            <ac:cxnSpMk id="31" creationId="{0250580C-480E-4AA6-8AEA-D768679E65C1}"/>
          </ac:cxnSpMkLst>
        </pc:cxnChg>
        <pc:cxnChg chg="add mod">
          <ac:chgData name="Studio Ventimiglia | avv. Giorgia Mancuso" userId="2879960f-2b33-4f50-941e-700097ec1ceb" providerId="ADAL" clId="{C79D4118-3B79-4CDF-A153-6A115E6E25F7}" dt="2021-07-14T09:58:16.110" v="390" actId="2711"/>
          <ac:cxnSpMkLst>
            <pc:docMk/>
            <pc:sldMk cId="3248308703" sldId="265"/>
            <ac:cxnSpMk id="37" creationId="{337425DB-B601-4C3D-A755-095928A0D457}"/>
          </ac:cxnSpMkLst>
        </pc:cxnChg>
      </pc:sldChg>
      <pc:sldChg chg="addSp delSp modSp add mod ord">
        <pc:chgData name="Studio Ventimiglia | avv. Giorgia Mancuso" userId="2879960f-2b33-4f50-941e-700097ec1ceb" providerId="ADAL" clId="{C79D4118-3B79-4CDF-A153-6A115E6E25F7}" dt="2021-07-19T08:12:07.429" v="20462" actId="403"/>
        <pc:sldMkLst>
          <pc:docMk/>
          <pc:sldMk cId="217036837" sldId="266"/>
        </pc:sldMkLst>
        <pc:spChg chg="add del mod">
          <ac:chgData name="Studio Ventimiglia | avv. Giorgia Mancuso" userId="2879960f-2b33-4f50-941e-700097ec1ceb" providerId="ADAL" clId="{C79D4118-3B79-4CDF-A153-6A115E6E25F7}" dt="2021-07-14T09:31:45.351" v="126" actId="478"/>
          <ac:spMkLst>
            <pc:docMk/>
            <pc:sldMk cId="217036837" sldId="266"/>
            <ac:spMk id="3" creationId="{9F422391-81B1-41F7-B24B-DA0B96796034}"/>
          </ac:spMkLst>
        </pc:spChg>
        <pc:spChg chg="mod">
          <ac:chgData name="Studio Ventimiglia | avv. Giorgia Mancuso" userId="2879960f-2b33-4f50-941e-700097ec1ceb" providerId="ADAL" clId="{C79D4118-3B79-4CDF-A153-6A115E6E25F7}" dt="2021-07-19T08:12:07.429" v="20462" actId="403"/>
          <ac:spMkLst>
            <pc:docMk/>
            <pc:sldMk cId="217036837" sldId="266"/>
            <ac:spMk id="5" creationId="{6DFADB86-382F-9541-B086-4DB5BF74F313}"/>
          </ac:spMkLst>
        </pc:spChg>
        <pc:spChg chg="del mod">
          <ac:chgData name="Studio Ventimiglia | avv. Giorgia Mancuso" userId="2879960f-2b33-4f50-941e-700097ec1ceb" providerId="ADAL" clId="{C79D4118-3B79-4CDF-A153-6A115E6E25F7}" dt="2021-07-14T09:31:42.976" v="125" actId="478"/>
          <ac:spMkLst>
            <pc:docMk/>
            <pc:sldMk cId="217036837" sldId="266"/>
            <ac:spMk id="6" creationId="{E2ECBA56-31AC-A943-BB35-46D9B370306F}"/>
          </ac:spMkLst>
        </pc:spChg>
        <pc:spChg chg="add mod">
          <ac:chgData name="Studio Ventimiglia | avv. Giorgia Mancuso" userId="2879960f-2b33-4f50-941e-700097ec1ceb" providerId="ADAL" clId="{C79D4118-3B79-4CDF-A153-6A115E6E25F7}" dt="2021-07-15T16:03:08.324" v="17756" actId="20577"/>
          <ac:spMkLst>
            <pc:docMk/>
            <pc:sldMk cId="217036837" sldId="266"/>
            <ac:spMk id="19" creationId="{F76D9F7C-7F07-4AD7-B88C-1BFFAF96462E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09:59:16.059" v="396" actId="478"/>
          <ac:spMkLst>
            <pc:docMk/>
            <pc:sldMk cId="217036837" sldId="266"/>
            <ac:spMk id="20" creationId="{A23B7B4A-2442-4EA3-8DC6-065D6FFA99F5}"/>
          </ac:spMkLst>
        </pc:spChg>
        <pc:spChg chg="add mod">
          <ac:chgData name="Studio Ventimiglia | avv. Giorgia Mancuso" userId="2879960f-2b33-4f50-941e-700097ec1ceb" providerId="ADAL" clId="{C79D4118-3B79-4CDF-A153-6A115E6E25F7}" dt="2021-07-14T13:07:12.967" v="1035"/>
          <ac:spMkLst>
            <pc:docMk/>
            <pc:sldMk cId="217036837" sldId="266"/>
            <ac:spMk id="21" creationId="{685C36B0-EF92-4F9B-A622-AA32614A785E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54.257" v="127" actId="478"/>
          <ac:spMkLst>
            <pc:docMk/>
            <pc:sldMk cId="217036837" sldId="266"/>
            <ac:spMk id="26" creationId="{3EF961C1-6A1B-4B5A-9C8D-3C4A37AD7CB9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54.257" v="127" actId="478"/>
          <ac:spMkLst>
            <pc:docMk/>
            <pc:sldMk cId="217036837" sldId="266"/>
            <ac:spMk id="30" creationId="{38ECC497-4858-43DB-92A0-BCCE2E2FFDE6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54.257" v="127" actId="478"/>
          <ac:spMkLst>
            <pc:docMk/>
            <pc:sldMk cId="217036837" sldId="266"/>
            <ac:spMk id="32" creationId="{FBE4815E-72F7-490D-9538-76C8F08757E0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54.257" v="127" actId="478"/>
          <ac:spMkLst>
            <pc:docMk/>
            <pc:sldMk cId="217036837" sldId="266"/>
            <ac:spMk id="33" creationId="{DA539BDA-4626-4A40-8594-FE5F1A068F26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54.257" v="127" actId="478"/>
          <ac:spMkLst>
            <pc:docMk/>
            <pc:sldMk cId="217036837" sldId="266"/>
            <ac:spMk id="34" creationId="{FFABC787-3E6F-418E-828B-0C907A2964A9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54.257" v="127" actId="478"/>
          <ac:spMkLst>
            <pc:docMk/>
            <pc:sldMk cId="217036837" sldId="266"/>
            <ac:spMk id="35" creationId="{8F4CD5E8-40DF-489A-928F-B97139C06C00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54.257" v="127" actId="478"/>
          <ac:spMkLst>
            <pc:docMk/>
            <pc:sldMk cId="217036837" sldId="266"/>
            <ac:spMk id="36" creationId="{5C920861-A5A2-4574-9236-290A16BFC570}"/>
          </ac:spMkLst>
        </pc:spChg>
        <pc:spChg chg="del">
          <ac:chgData name="Studio Ventimiglia | avv. Giorgia Mancuso" userId="2879960f-2b33-4f50-941e-700097ec1ceb" providerId="ADAL" clId="{C79D4118-3B79-4CDF-A153-6A115E6E25F7}" dt="2021-07-14T09:31:54.257" v="127" actId="478"/>
          <ac:spMkLst>
            <pc:docMk/>
            <pc:sldMk cId="217036837" sldId="266"/>
            <ac:spMk id="38" creationId="{726C8635-2112-4678-B462-33902C98E118}"/>
          </ac:spMkLst>
        </pc:spChg>
        <pc:cxnChg chg="del">
          <ac:chgData name="Studio Ventimiglia | avv. Giorgia Mancuso" userId="2879960f-2b33-4f50-941e-700097ec1ceb" providerId="ADAL" clId="{C79D4118-3B79-4CDF-A153-6A115E6E25F7}" dt="2021-07-14T09:31:54.257" v="127" actId="478"/>
          <ac:cxnSpMkLst>
            <pc:docMk/>
            <pc:sldMk cId="217036837" sldId="266"/>
            <ac:cxnSpMk id="27" creationId="{86934D22-EF8A-4678-840D-57A5763746CF}"/>
          </ac:cxnSpMkLst>
        </pc:cxnChg>
        <pc:cxnChg chg="del">
          <ac:chgData name="Studio Ventimiglia | avv. Giorgia Mancuso" userId="2879960f-2b33-4f50-941e-700097ec1ceb" providerId="ADAL" clId="{C79D4118-3B79-4CDF-A153-6A115E6E25F7}" dt="2021-07-14T09:31:54.257" v="127" actId="478"/>
          <ac:cxnSpMkLst>
            <pc:docMk/>
            <pc:sldMk cId="217036837" sldId="266"/>
            <ac:cxnSpMk id="28" creationId="{95DE8B1D-F657-48AB-8825-2E97B266D35D}"/>
          </ac:cxnSpMkLst>
        </pc:cxnChg>
        <pc:cxnChg chg="del">
          <ac:chgData name="Studio Ventimiglia | avv. Giorgia Mancuso" userId="2879960f-2b33-4f50-941e-700097ec1ceb" providerId="ADAL" clId="{C79D4118-3B79-4CDF-A153-6A115E6E25F7}" dt="2021-07-14T09:31:54.257" v="127" actId="478"/>
          <ac:cxnSpMkLst>
            <pc:docMk/>
            <pc:sldMk cId="217036837" sldId="266"/>
            <ac:cxnSpMk id="29" creationId="{EB0D8572-8C3D-4007-964E-67D261EECCD7}"/>
          </ac:cxnSpMkLst>
        </pc:cxnChg>
        <pc:cxnChg chg="del">
          <ac:chgData name="Studio Ventimiglia | avv. Giorgia Mancuso" userId="2879960f-2b33-4f50-941e-700097ec1ceb" providerId="ADAL" clId="{C79D4118-3B79-4CDF-A153-6A115E6E25F7}" dt="2021-07-14T09:31:54.257" v="127" actId="478"/>
          <ac:cxnSpMkLst>
            <pc:docMk/>
            <pc:sldMk cId="217036837" sldId="266"/>
            <ac:cxnSpMk id="31" creationId="{0250580C-480E-4AA6-8AEA-D768679E65C1}"/>
          </ac:cxnSpMkLst>
        </pc:cxnChg>
        <pc:cxnChg chg="del">
          <ac:chgData name="Studio Ventimiglia | avv. Giorgia Mancuso" userId="2879960f-2b33-4f50-941e-700097ec1ceb" providerId="ADAL" clId="{C79D4118-3B79-4CDF-A153-6A115E6E25F7}" dt="2021-07-14T09:31:54.257" v="127" actId="478"/>
          <ac:cxnSpMkLst>
            <pc:docMk/>
            <pc:sldMk cId="217036837" sldId="266"/>
            <ac:cxnSpMk id="37" creationId="{337425DB-B601-4C3D-A755-095928A0D457}"/>
          </ac:cxnSpMkLst>
        </pc:cxnChg>
      </pc:sldChg>
      <pc:sldChg chg="addSp delSp modSp add mod ord">
        <pc:chgData name="Studio Ventimiglia | avv. Giorgia Mancuso" userId="2879960f-2b33-4f50-941e-700097ec1ceb" providerId="ADAL" clId="{C79D4118-3B79-4CDF-A153-6A115E6E25F7}" dt="2021-07-15T16:08:43.518" v="17972" actId="115"/>
        <pc:sldMkLst>
          <pc:docMk/>
          <pc:sldMk cId="3896301450" sldId="267"/>
        </pc:sldMkLst>
        <pc:spChg chg="add del mod">
          <ac:chgData name="Studio Ventimiglia | avv. Giorgia Mancuso" userId="2879960f-2b33-4f50-941e-700097ec1ceb" providerId="ADAL" clId="{C79D4118-3B79-4CDF-A153-6A115E6E25F7}" dt="2021-07-14T13:08:59.369" v="1196" actId="478"/>
          <ac:spMkLst>
            <pc:docMk/>
            <pc:sldMk cId="3896301450" sldId="267"/>
            <ac:spMk id="3" creationId="{31522601-1595-4EBE-A7EE-D88C6C861728}"/>
          </ac:spMkLst>
        </pc:spChg>
        <pc:spChg chg="mod">
          <ac:chgData name="Studio Ventimiglia | avv. Giorgia Mancuso" userId="2879960f-2b33-4f50-941e-700097ec1ceb" providerId="ADAL" clId="{C79D4118-3B79-4CDF-A153-6A115E6E25F7}" dt="2021-07-15T12:53:56.590" v="10131" actId="404"/>
          <ac:spMkLst>
            <pc:docMk/>
            <pc:sldMk cId="3896301450" sldId="267"/>
            <ac:spMk id="5" creationId="{6DFADB86-382F-9541-B086-4DB5BF74F313}"/>
          </ac:spMkLst>
        </pc:spChg>
        <pc:spChg chg="del">
          <ac:chgData name="Studio Ventimiglia | avv. Giorgia Mancuso" userId="2879960f-2b33-4f50-941e-700097ec1ceb" providerId="ADAL" clId="{C79D4118-3B79-4CDF-A153-6A115E6E25F7}" dt="2021-07-14T13:08:57.950" v="1195" actId="478"/>
          <ac:spMkLst>
            <pc:docMk/>
            <pc:sldMk cId="3896301450" sldId="267"/>
            <ac:spMk id="6" creationId="{E2ECBA56-31AC-A943-BB35-46D9B370306F}"/>
          </ac:spMkLst>
        </pc:spChg>
        <pc:spChg chg="add mod">
          <ac:chgData name="Studio Ventimiglia | avv. Giorgia Mancuso" userId="2879960f-2b33-4f50-941e-700097ec1ceb" providerId="ADAL" clId="{C79D4118-3B79-4CDF-A153-6A115E6E25F7}" dt="2021-07-14T16:52:04.380" v="5775" actId="1076"/>
          <ac:spMkLst>
            <pc:docMk/>
            <pc:sldMk cId="3896301450" sldId="267"/>
            <ac:spMk id="24" creationId="{210C532C-40EA-4E6C-BE8C-7524EE84935D}"/>
          </ac:spMkLst>
        </pc:spChg>
        <pc:spChg chg="add mod">
          <ac:chgData name="Studio Ventimiglia | avv. Giorgia Mancuso" userId="2879960f-2b33-4f50-941e-700097ec1ceb" providerId="ADAL" clId="{C79D4118-3B79-4CDF-A153-6A115E6E25F7}" dt="2021-07-15T16:08:26.571" v="17971" actId="20577"/>
          <ac:spMkLst>
            <pc:docMk/>
            <pc:sldMk cId="3896301450" sldId="267"/>
            <ac:spMk id="25" creationId="{0C62C7AF-0F61-48D4-80F4-C3747A8A8683}"/>
          </ac:spMkLst>
        </pc:spChg>
        <pc:spChg chg="del">
          <ac:chgData name="Studio Ventimiglia | avv. Giorgia Mancuso" userId="2879960f-2b33-4f50-941e-700097ec1ceb" providerId="ADAL" clId="{C79D4118-3B79-4CDF-A153-6A115E6E25F7}" dt="2021-07-14T13:09:06.986" v="1203" actId="478"/>
          <ac:spMkLst>
            <pc:docMk/>
            <pc:sldMk cId="3896301450" sldId="267"/>
            <ac:spMk id="26" creationId="{3EF961C1-6A1B-4B5A-9C8D-3C4A37AD7CB9}"/>
          </ac:spMkLst>
        </pc:spChg>
        <pc:spChg chg="del">
          <ac:chgData name="Studio Ventimiglia | avv. Giorgia Mancuso" userId="2879960f-2b33-4f50-941e-700097ec1ceb" providerId="ADAL" clId="{C79D4118-3B79-4CDF-A153-6A115E6E25F7}" dt="2021-07-14T13:09:06.986" v="1203" actId="478"/>
          <ac:spMkLst>
            <pc:docMk/>
            <pc:sldMk cId="3896301450" sldId="267"/>
            <ac:spMk id="30" creationId="{38ECC497-4858-43DB-92A0-BCCE2E2FFDE6}"/>
          </ac:spMkLst>
        </pc:spChg>
        <pc:spChg chg="del">
          <ac:chgData name="Studio Ventimiglia | avv. Giorgia Mancuso" userId="2879960f-2b33-4f50-941e-700097ec1ceb" providerId="ADAL" clId="{C79D4118-3B79-4CDF-A153-6A115E6E25F7}" dt="2021-07-14T13:09:03.945" v="1201" actId="478"/>
          <ac:spMkLst>
            <pc:docMk/>
            <pc:sldMk cId="3896301450" sldId="267"/>
            <ac:spMk id="32" creationId="{FBE4815E-72F7-490D-9538-76C8F08757E0}"/>
          </ac:spMkLst>
        </pc:spChg>
        <pc:spChg chg="del">
          <ac:chgData name="Studio Ventimiglia | avv. Giorgia Mancuso" userId="2879960f-2b33-4f50-941e-700097ec1ceb" providerId="ADAL" clId="{C79D4118-3B79-4CDF-A153-6A115E6E25F7}" dt="2021-07-14T13:09:05.207" v="1202" actId="478"/>
          <ac:spMkLst>
            <pc:docMk/>
            <pc:sldMk cId="3896301450" sldId="267"/>
            <ac:spMk id="33" creationId="{DA539BDA-4626-4A40-8594-FE5F1A068F26}"/>
          </ac:spMkLst>
        </pc:spChg>
        <pc:spChg chg="del">
          <ac:chgData name="Studio Ventimiglia | avv. Giorgia Mancuso" userId="2879960f-2b33-4f50-941e-700097ec1ceb" providerId="ADAL" clId="{C79D4118-3B79-4CDF-A153-6A115E6E25F7}" dt="2021-07-14T13:09:01.928" v="1199" actId="478"/>
          <ac:spMkLst>
            <pc:docMk/>
            <pc:sldMk cId="3896301450" sldId="267"/>
            <ac:spMk id="34" creationId="{FFABC787-3E6F-418E-828B-0C907A2964A9}"/>
          </ac:spMkLst>
        </pc:spChg>
        <pc:spChg chg="del">
          <ac:chgData name="Studio Ventimiglia | avv. Giorgia Mancuso" userId="2879960f-2b33-4f50-941e-700097ec1ceb" providerId="ADAL" clId="{C79D4118-3B79-4CDF-A153-6A115E6E25F7}" dt="2021-07-14T13:09:01.066" v="1198" actId="478"/>
          <ac:spMkLst>
            <pc:docMk/>
            <pc:sldMk cId="3896301450" sldId="267"/>
            <ac:spMk id="35" creationId="{8F4CD5E8-40DF-489A-928F-B97139C06C00}"/>
          </ac:spMkLst>
        </pc:spChg>
        <pc:spChg chg="del">
          <ac:chgData name="Studio Ventimiglia | avv. Giorgia Mancuso" userId="2879960f-2b33-4f50-941e-700097ec1ceb" providerId="ADAL" clId="{C79D4118-3B79-4CDF-A153-6A115E6E25F7}" dt="2021-07-14T13:09:03.127" v="1200" actId="478"/>
          <ac:spMkLst>
            <pc:docMk/>
            <pc:sldMk cId="3896301450" sldId="267"/>
            <ac:spMk id="36" creationId="{5C920861-A5A2-4574-9236-290A16BFC570}"/>
          </ac:spMkLst>
        </pc:spChg>
        <pc:spChg chg="del">
          <ac:chgData name="Studio Ventimiglia | avv. Giorgia Mancuso" userId="2879960f-2b33-4f50-941e-700097ec1ceb" providerId="ADAL" clId="{C79D4118-3B79-4CDF-A153-6A115E6E25F7}" dt="2021-07-14T13:09:00.330" v="1197" actId="478"/>
          <ac:spMkLst>
            <pc:docMk/>
            <pc:sldMk cId="3896301450" sldId="267"/>
            <ac:spMk id="38" creationId="{726C8635-2112-4678-B462-33902C98E118}"/>
          </ac:spMkLst>
        </pc:spChg>
        <pc:spChg chg="add mod">
          <ac:chgData name="Studio Ventimiglia | avv. Giorgia Mancuso" userId="2879960f-2b33-4f50-941e-700097ec1ceb" providerId="ADAL" clId="{C79D4118-3B79-4CDF-A153-6A115E6E25F7}" dt="2021-07-15T16:08:43.518" v="17972" actId="115"/>
          <ac:spMkLst>
            <pc:docMk/>
            <pc:sldMk cId="3896301450" sldId="267"/>
            <ac:spMk id="39" creationId="{743B3A1E-CDEF-432E-9200-AEE936FCBA52}"/>
          </ac:spMkLst>
        </pc:spChg>
        <pc:picChg chg="add mod modCrop">
          <ac:chgData name="Studio Ventimiglia | avv. Giorgia Mancuso" userId="2879960f-2b33-4f50-941e-700097ec1ceb" providerId="ADAL" clId="{C79D4118-3B79-4CDF-A153-6A115E6E25F7}" dt="2021-07-14T14:52:10.065" v="4004" actId="1076"/>
          <ac:picMkLst>
            <pc:docMk/>
            <pc:sldMk cId="3896301450" sldId="267"/>
            <ac:picMk id="7" creationId="{FB0328EF-7599-486B-B290-7378330253DC}"/>
          </ac:picMkLst>
        </pc:picChg>
        <pc:picChg chg="add mod">
          <ac:chgData name="Studio Ventimiglia | avv. Giorgia Mancuso" userId="2879960f-2b33-4f50-941e-700097ec1ceb" providerId="ADAL" clId="{C79D4118-3B79-4CDF-A153-6A115E6E25F7}" dt="2021-07-14T15:07:18.260" v="5004" actId="1076"/>
          <ac:picMkLst>
            <pc:docMk/>
            <pc:sldMk cId="3896301450" sldId="267"/>
            <ac:picMk id="9" creationId="{B70AAFD0-3467-4296-858A-058D31411502}"/>
          </ac:picMkLst>
        </pc:picChg>
        <pc:cxnChg chg="del">
          <ac:chgData name="Studio Ventimiglia | avv. Giorgia Mancuso" userId="2879960f-2b33-4f50-941e-700097ec1ceb" providerId="ADAL" clId="{C79D4118-3B79-4CDF-A153-6A115E6E25F7}" dt="2021-07-14T13:09:06.986" v="1203" actId="478"/>
          <ac:cxnSpMkLst>
            <pc:docMk/>
            <pc:sldMk cId="3896301450" sldId="267"/>
            <ac:cxnSpMk id="27" creationId="{86934D22-EF8A-4678-840D-57A5763746CF}"/>
          </ac:cxnSpMkLst>
        </pc:cxnChg>
        <pc:cxnChg chg="del">
          <ac:chgData name="Studio Ventimiglia | avv. Giorgia Mancuso" userId="2879960f-2b33-4f50-941e-700097ec1ceb" providerId="ADAL" clId="{C79D4118-3B79-4CDF-A153-6A115E6E25F7}" dt="2021-07-14T13:09:06.986" v="1203" actId="478"/>
          <ac:cxnSpMkLst>
            <pc:docMk/>
            <pc:sldMk cId="3896301450" sldId="267"/>
            <ac:cxnSpMk id="28" creationId="{95DE8B1D-F657-48AB-8825-2E97B266D35D}"/>
          </ac:cxnSpMkLst>
        </pc:cxnChg>
        <pc:cxnChg chg="del">
          <ac:chgData name="Studio Ventimiglia | avv. Giorgia Mancuso" userId="2879960f-2b33-4f50-941e-700097ec1ceb" providerId="ADAL" clId="{C79D4118-3B79-4CDF-A153-6A115E6E25F7}" dt="2021-07-14T13:09:06.986" v="1203" actId="478"/>
          <ac:cxnSpMkLst>
            <pc:docMk/>
            <pc:sldMk cId="3896301450" sldId="267"/>
            <ac:cxnSpMk id="29" creationId="{EB0D8572-8C3D-4007-964E-67D261EECCD7}"/>
          </ac:cxnSpMkLst>
        </pc:cxnChg>
        <pc:cxnChg chg="del">
          <ac:chgData name="Studio Ventimiglia | avv. Giorgia Mancuso" userId="2879960f-2b33-4f50-941e-700097ec1ceb" providerId="ADAL" clId="{C79D4118-3B79-4CDF-A153-6A115E6E25F7}" dt="2021-07-14T13:09:06.986" v="1203" actId="478"/>
          <ac:cxnSpMkLst>
            <pc:docMk/>
            <pc:sldMk cId="3896301450" sldId="267"/>
            <ac:cxnSpMk id="31" creationId="{0250580C-480E-4AA6-8AEA-D768679E65C1}"/>
          </ac:cxnSpMkLst>
        </pc:cxnChg>
        <pc:cxnChg chg="del">
          <ac:chgData name="Studio Ventimiglia | avv. Giorgia Mancuso" userId="2879960f-2b33-4f50-941e-700097ec1ceb" providerId="ADAL" clId="{C79D4118-3B79-4CDF-A153-6A115E6E25F7}" dt="2021-07-14T13:09:06.986" v="1203" actId="478"/>
          <ac:cxnSpMkLst>
            <pc:docMk/>
            <pc:sldMk cId="3896301450" sldId="267"/>
            <ac:cxnSpMk id="37" creationId="{337425DB-B601-4C3D-A755-095928A0D457}"/>
          </ac:cxnSpMkLst>
        </pc:cxnChg>
      </pc:sldChg>
      <pc:sldChg chg="addSp delSp modSp add mod">
        <pc:chgData name="Studio Ventimiglia | avv. Giorgia Mancuso" userId="2879960f-2b33-4f50-941e-700097ec1ceb" providerId="ADAL" clId="{C79D4118-3B79-4CDF-A153-6A115E6E25F7}" dt="2021-07-15T08:00:51.907" v="6847"/>
        <pc:sldMkLst>
          <pc:docMk/>
          <pc:sldMk cId="4046977761" sldId="268"/>
        </pc:sldMkLst>
        <pc:spChg chg="add mod">
          <ac:chgData name="Studio Ventimiglia | avv. Giorgia Mancuso" userId="2879960f-2b33-4f50-941e-700097ec1ceb" providerId="ADAL" clId="{C79D4118-3B79-4CDF-A153-6A115E6E25F7}" dt="2021-07-14T13:04:38.748" v="842" actId="207"/>
          <ac:spMkLst>
            <pc:docMk/>
            <pc:sldMk cId="4046977761" sldId="268"/>
            <ac:spMk id="2" creationId="{4204C3F4-BB0C-43F4-A3F6-466126E47CA6}"/>
          </ac:spMkLst>
        </pc:spChg>
        <pc:spChg chg="add mod">
          <ac:chgData name="Studio Ventimiglia | avv. Giorgia Mancuso" userId="2879960f-2b33-4f50-941e-700097ec1ceb" providerId="ADAL" clId="{C79D4118-3B79-4CDF-A153-6A115E6E25F7}" dt="2021-07-14T13:04:33.608" v="841" actId="1076"/>
          <ac:spMkLst>
            <pc:docMk/>
            <pc:sldMk cId="4046977761" sldId="268"/>
            <ac:spMk id="3" creationId="{5DC6D750-C3C3-41E4-8577-EC9D9A66B24C}"/>
          </ac:spMkLst>
        </pc:spChg>
        <pc:spChg chg="mod">
          <ac:chgData name="Studio Ventimiglia | avv. Giorgia Mancuso" userId="2879960f-2b33-4f50-941e-700097ec1ceb" providerId="ADAL" clId="{C79D4118-3B79-4CDF-A153-6A115E6E25F7}" dt="2021-07-15T08:00:51.907" v="6847"/>
          <ac:spMkLst>
            <pc:docMk/>
            <pc:sldMk cId="4046977761" sldId="268"/>
            <ac:spMk id="8" creationId="{1610AECE-2E35-43B2-AF2E-1A852F4F8A58}"/>
          </ac:spMkLst>
        </pc:spChg>
        <pc:spChg chg="del mod">
          <ac:chgData name="Studio Ventimiglia | avv. Giorgia Mancuso" userId="2879960f-2b33-4f50-941e-700097ec1ceb" providerId="ADAL" clId="{C79D4118-3B79-4CDF-A153-6A115E6E25F7}" dt="2021-07-14T12:17:43.758" v="410" actId="478"/>
          <ac:spMkLst>
            <pc:docMk/>
            <pc:sldMk cId="4046977761" sldId="268"/>
            <ac:spMk id="9" creationId="{0F3560CC-D7FC-46B9-BD57-40A077B87F8B}"/>
          </ac:spMkLst>
        </pc:spChg>
        <pc:spChg chg="del mod">
          <ac:chgData name="Studio Ventimiglia | avv. Giorgia Mancuso" userId="2879960f-2b33-4f50-941e-700097ec1ceb" providerId="ADAL" clId="{C79D4118-3B79-4CDF-A153-6A115E6E25F7}" dt="2021-07-14T12:17:33.951" v="406" actId="478"/>
          <ac:spMkLst>
            <pc:docMk/>
            <pc:sldMk cId="4046977761" sldId="268"/>
            <ac:spMk id="10" creationId="{8188F4C7-76C3-4ACE-AEA9-6A4957196735}"/>
          </ac:spMkLst>
        </pc:spChg>
        <pc:spChg chg="del">
          <ac:chgData name="Studio Ventimiglia | avv. Giorgia Mancuso" userId="2879960f-2b33-4f50-941e-700097ec1ceb" providerId="ADAL" clId="{C79D4118-3B79-4CDF-A153-6A115E6E25F7}" dt="2021-07-14T12:17:35.401" v="407" actId="478"/>
          <ac:spMkLst>
            <pc:docMk/>
            <pc:sldMk cId="4046977761" sldId="268"/>
            <ac:spMk id="11" creationId="{7C0F78F3-0417-4D81-9ADF-E5BB13B43EC8}"/>
          </ac:spMkLst>
        </pc:spChg>
        <pc:spChg chg="del">
          <ac:chgData name="Studio Ventimiglia | avv. Giorgia Mancuso" userId="2879960f-2b33-4f50-941e-700097ec1ceb" providerId="ADAL" clId="{C79D4118-3B79-4CDF-A153-6A115E6E25F7}" dt="2021-07-14T12:17:44.705" v="411" actId="478"/>
          <ac:spMkLst>
            <pc:docMk/>
            <pc:sldMk cId="4046977761" sldId="268"/>
            <ac:spMk id="12" creationId="{5FC69C91-D057-42D2-8403-56A7E5E671A9}"/>
          </ac:spMkLst>
        </pc:spChg>
        <pc:spChg chg="mod">
          <ac:chgData name="Studio Ventimiglia | avv. Giorgia Mancuso" userId="2879960f-2b33-4f50-941e-700097ec1ceb" providerId="ADAL" clId="{C79D4118-3B79-4CDF-A153-6A115E6E25F7}" dt="2021-07-14T12:45:25.333" v="511" actId="1076"/>
          <ac:spMkLst>
            <pc:docMk/>
            <pc:sldMk cId="4046977761" sldId="268"/>
            <ac:spMk id="14" creationId="{04CE8B63-5036-4242-BDC4-6F3ECC8E7716}"/>
          </ac:spMkLst>
        </pc:spChg>
        <pc:spChg chg="mod">
          <ac:chgData name="Studio Ventimiglia | avv. Giorgia Mancuso" userId="2879960f-2b33-4f50-941e-700097ec1ceb" providerId="ADAL" clId="{C79D4118-3B79-4CDF-A153-6A115E6E25F7}" dt="2021-07-14T12:45:25.333" v="511" actId="1076"/>
          <ac:spMkLst>
            <pc:docMk/>
            <pc:sldMk cId="4046977761" sldId="268"/>
            <ac:spMk id="15" creationId="{1C2767DA-D248-4897-962C-D273685D67D4}"/>
          </ac:spMkLst>
        </pc:spChg>
        <pc:spChg chg="mod">
          <ac:chgData name="Studio Ventimiglia | avv. Giorgia Mancuso" userId="2879960f-2b33-4f50-941e-700097ec1ceb" providerId="ADAL" clId="{C79D4118-3B79-4CDF-A153-6A115E6E25F7}" dt="2021-07-14T12:45:25.333" v="511" actId="1076"/>
          <ac:spMkLst>
            <pc:docMk/>
            <pc:sldMk cId="4046977761" sldId="268"/>
            <ac:spMk id="17" creationId="{7E799473-8379-4D0D-BE31-AAC8AE4B1E36}"/>
          </ac:spMkLst>
        </pc:spChg>
        <pc:spChg chg="del mod">
          <ac:chgData name="Studio Ventimiglia | avv. Giorgia Mancuso" userId="2879960f-2b33-4f50-941e-700097ec1ceb" providerId="ADAL" clId="{C79D4118-3B79-4CDF-A153-6A115E6E25F7}" dt="2021-07-14T12:17:38.127" v="409" actId="478"/>
          <ac:spMkLst>
            <pc:docMk/>
            <pc:sldMk cId="4046977761" sldId="268"/>
            <ac:spMk id="18" creationId="{2E3E81B6-14F5-40A4-BC24-D9AF6820AB9E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12:17:55.695" v="414" actId="478"/>
          <ac:spMkLst>
            <pc:docMk/>
            <pc:sldMk cId="4046977761" sldId="268"/>
            <ac:spMk id="19" creationId="{930A1F87-1AB7-4E92-AF28-CD878BB82F4C}"/>
          </ac:spMkLst>
        </pc:spChg>
        <pc:spChg chg="mod">
          <ac:chgData name="Studio Ventimiglia | avv. Giorgia Mancuso" userId="2879960f-2b33-4f50-941e-700097ec1ceb" providerId="ADAL" clId="{C79D4118-3B79-4CDF-A153-6A115E6E25F7}" dt="2021-07-14T12:45:25.333" v="511" actId="1076"/>
          <ac:spMkLst>
            <pc:docMk/>
            <pc:sldMk cId="4046977761" sldId="268"/>
            <ac:spMk id="21" creationId="{9D27F815-BBEC-4DB1-A4F7-F5EE7438650E}"/>
          </ac:spMkLst>
        </pc:spChg>
        <pc:spChg chg="mod">
          <ac:chgData name="Studio Ventimiglia | avv. Giorgia Mancuso" userId="2879960f-2b33-4f50-941e-700097ec1ceb" providerId="ADAL" clId="{C79D4118-3B79-4CDF-A153-6A115E6E25F7}" dt="2021-07-14T12:45:25.333" v="511" actId="1076"/>
          <ac:spMkLst>
            <pc:docMk/>
            <pc:sldMk cId="4046977761" sldId="268"/>
            <ac:spMk id="22" creationId="{9E33E89B-0EDD-4278-A5A7-4170A4BB953E}"/>
          </ac:spMkLst>
        </pc:spChg>
        <pc:spChg chg="add mod">
          <ac:chgData name="Studio Ventimiglia | avv. Giorgia Mancuso" userId="2879960f-2b33-4f50-941e-700097ec1ceb" providerId="ADAL" clId="{C79D4118-3B79-4CDF-A153-6A115E6E25F7}" dt="2021-07-14T13:04:40.998" v="843" actId="207"/>
          <ac:spMkLst>
            <pc:docMk/>
            <pc:sldMk cId="4046977761" sldId="268"/>
            <ac:spMk id="23" creationId="{228110EB-7470-492E-AFDC-C95A0007A538}"/>
          </ac:spMkLst>
        </pc:spChg>
        <pc:grpChg chg="add mod">
          <ac:chgData name="Studio Ventimiglia | avv. Giorgia Mancuso" userId="2879960f-2b33-4f50-941e-700097ec1ceb" providerId="ADAL" clId="{C79D4118-3B79-4CDF-A153-6A115E6E25F7}" dt="2021-07-14T12:45:25.333" v="511" actId="1076"/>
          <ac:grpSpMkLst>
            <pc:docMk/>
            <pc:sldMk cId="4046977761" sldId="268"/>
            <ac:grpSpMk id="13" creationId="{0612596C-81F6-4AEA-AEA7-2C7876CAE073}"/>
          </ac:grpSpMkLst>
        </pc:grpChg>
        <pc:grpChg chg="add del mod">
          <ac:chgData name="Studio Ventimiglia | avv. Giorgia Mancuso" userId="2879960f-2b33-4f50-941e-700097ec1ceb" providerId="ADAL" clId="{C79D4118-3B79-4CDF-A153-6A115E6E25F7}" dt="2021-07-14T12:17:38.127" v="409" actId="478"/>
          <ac:grpSpMkLst>
            <pc:docMk/>
            <pc:sldMk cId="4046977761" sldId="268"/>
            <ac:grpSpMk id="16" creationId="{FB56DB3B-D98F-4B13-8D62-37A629A71509}"/>
          </ac:grpSpMkLst>
        </pc:grpChg>
        <pc:grpChg chg="add mod">
          <ac:chgData name="Studio Ventimiglia | avv. Giorgia Mancuso" userId="2879960f-2b33-4f50-941e-700097ec1ceb" providerId="ADAL" clId="{C79D4118-3B79-4CDF-A153-6A115E6E25F7}" dt="2021-07-14T12:45:25.333" v="511" actId="1076"/>
          <ac:grpSpMkLst>
            <pc:docMk/>
            <pc:sldMk cId="4046977761" sldId="268"/>
            <ac:grpSpMk id="20" creationId="{832700FA-B4D0-486F-88E1-CDCCB6439D6B}"/>
          </ac:grpSpMkLst>
        </pc:grpChg>
      </pc:sldChg>
      <pc:sldChg chg="addSp delSp modSp add mod">
        <pc:chgData name="Studio Ventimiglia | avv. Giorgia Mancuso" userId="2879960f-2b33-4f50-941e-700097ec1ceb" providerId="ADAL" clId="{C79D4118-3B79-4CDF-A153-6A115E6E25F7}" dt="2021-07-19T08:12:20.505" v="20466" actId="2711"/>
        <pc:sldMkLst>
          <pc:docMk/>
          <pc:sldMk cId="3287173945" sldId="269"/>
        </pc:sldMkLst>
        <pc:spChg chg="add mod">
          <ac:chgData name="Studio Ventimiglia | avv. Giorgia Mancuso" userId="2879960f-2b33-4f50-941e-700097ec1ceb" providerId="ADAL" clId="{C79D4118-3B79-4CDF-A153-6A115E6E25F7}" dt="2021-07-14T14:20:32.329" v="3004" actId="1076"/>
          <ac:spMkLst>
            <pc:docMk/>
            <pc:sldMk cId="3287173945" sldId="269"/>
            <ac:spMk id="2" creationId="{B35E80AD-53E3-487C-9319-4D87AA4ACFF7}"/>
          </ac:spMkLst>
        </pc:spChg>
        <pc:spChg chg="add mod">
          <ac:chgData name="Studio Ventimiglia | avv. Giorgia Mancuso" userId="2879960f-2b33-4f50-941e-700097ec1ceb" providerId="ADAL" clId="{C79D4118-3B79-4CDF-A153-6A115E6E25F7}" dt="2021-07-14T14:20:32.329" v="3004" actId="1076"/>
          <ac:spMkLst>
            <pc:docMk/>
            <pc:sldMk cId="3287173945" sldId="269"/>
            <ac:spMk id="3" creationId="{FDBD5F3B-FDA7-4FEE-B99E-30284EFC577A}"/>
          </ac:spMkLst>
        </pc:spChg>
        <pc:spChg chg="add mod">
          <ac:chgData name="Studio Ventimiglia | avv. Giorgia Mancuso" userId="2879960f-2b33-4f50-941e-700097ec1ceb" providerId="ADAL" clId="{C79D4118-3B79-4CDF-A153-6A115E6E25F7}" dt="2021-07-14T14:20:40.683" v="3007" actId="113"/>
          <ac:spMkLst>
            <pc:docMk/>
            <pc:sldMk cId="3287173945" sldId="269"/>
            <ac:spMk id="4" creationId="{0B6D26F5-6759-4FB1-B68E-E5F5684ECF85}"/>
          </ac:spMkLst>
        </pc:spChg>
        <pc:spChg chg="mod">
          <ac:chgData name="Studio Ventimiglia | avv. Giorgia Mancuso" userId="2879960f-2b33-4f50-941e-700097ec1ceb" providerId="ADAL" clId="{C79D4118-3B79-4CDF-A153-6A115E6E25F7}" dt="2021-07-19T08:12:20.505" v="20466" actId="2711"/>
          <ac:spMkLst>
            <pc:docMk/>
            <pc:sldMk cId="3287173945" sldId="269"/>
            <ac:spMk id="5" creationId="{6DFADB86-382F-9541-B086-4DB5BF74F313}"/>
          </ac:spMkLst>
        </pc:spChg>
        <pc:spChg chg="add mod ord">
          <ac:chgData name="Studio Ventimiglia | avv. Giorgia Mancuso" userId="2879960f-2b33-4f50-941e-700097ec1ceb" providerId="ADAL" clId="{C79D4118-3B79-4CDF-A153-6A115E6E25F7}" dt="2021-07-14T14:20:32.329" v="3004" actId="1076"/>
          <ac:spMkLst>
            <pc:docMk/>
            <pc:sldMk cId="3287173945" sldId="269"/>
            <ac:spMk id="7" creationId="{13DDA531-75CC-4528-822F-7A1CD478754D}"/>
          </ac:spMkLst>
        </pc:spChg>
        <pc:spChg chg="del mod">
          <ac:chgData name="Studio Ventimiglia | avv. Giorgia Mancuso" userId="2879960f-2b33-4f50-941e-700097ec1ceb" providerId="ADAL" clId="{C79D4118-3B79-4CDF-A153-6A115E6E25F7}" dt="2021-07-14T13:45:32.754" v="1418" actId="478"/>
          <ac:spMkLst>
            <pc:docMk/>
            <pc:sldMk cId="3287173945" sldId="269"/>
            <ac:spMk id="19" creationId="{F76D9F7C-7F07-4AD7-B88C-1BFFAF96462E}"/>
          </ac:spMkLst>
        </pc:spChg>
        <pc:spChg chg="mod">
          <ac:chgData name="Studio Ventimiglia | avv. Giorgia Mancuso" userId="2879960f-2b33-4f50-941e-700097ec1ceb" providerId="ADAL" clId="{C79D4118-3B79-4CDF-A153-6A115E6E25F7}" dt="2021-07-14T13:45:22.871" v="1416" actId="20577"/>
          <ac:spMkLst>
            <pc:docMk/>
            <pc:sldMk cId="3287173945" sldId="269"/>
            <ac:spMk id="21" creationId="{685C36B0-EF92-4F9B-A622-AA32614A785E}"/>
          </ac:spMkLst>
        </pc:spChg>
      </pc:sldChg>
      <pc:sldChg chg="modSp add mod ord">
        <pc:chgData name="Studio Ventimiglia | avv. Giorgia Mancuso" userId="2879960f-2b33-4f50-941e-700097ec1ceb" providerId="ADAL" clId="{C79D4118-3B79-4CDF-A153-6A115E6E25F7}" dt="2021-07-19T08:04:50.276" v="20448" actId="20577"/>
        <pc:sldMkLst>
          <pc:docMk/>
          <pc:sldMk cId="3968927292" sldId="270"/>
        </pc:sldMkLst>
        <pc:spChg chg="mod">
          <ac:chgData name="Studio Ventimiglia | avv. Giorgia Mancuso" userId="2879960f-2b33-4f50-941e-700097ec1ceb" providerId="ADAL" clId="{C79D4118-3B79-4CDF-A153-6A115E6E25F7}" dt="2021-07-15T12:53:52.189" v="10127" actId="403"/>
          <ac:spMkLst>
            <pc:docMk/>
            <pc:sldMk cId="3968927292" sldId="270"/>
            <ac:spMk id="5" creationId="{6DFADB86-382F-9541-B086-4DB5BF74F313}"/>
          </ac:spMkLst>
        </pc:spChg>
        <pc:spChg chg="mod">
          <ac:chgData name="Studio Ventimiglia | avv. Giorgia Mancuso" userId="2879960f-2b33-4f50-941e-700097ec1ceb" providerId="ADAL" clId="{C79D4118-3B79-4CDF-A153-6A115E6E25F7}" dt="2021-07-19T08:04:50.276" v="20448" actId="20577"/>
          <ac:spMkLst>
            <pc:docMk/>
            <pc:sldMk cId="3968927292" sldId="270"/>
            <ac:spMk id="19" creationId="{F76D9F7C-7F07-4AD7-B88C-1BFFAF96462E}"/>
          </ac:spMkLst>
        </pc:spChg>
        <pc:spChg chg="mod">
          <ac:chgData name="Studio Ventimiglia | avv. Giorgia Mancuso" userId="2879960f-2b33-4f50-941e-700097ec1ceb" providerId="ADAL" clId="{C79D4118-3B79-4CDF-A153-6A115E6E25F7}" dt="2021-07-14T14:14:44.423" v="2526" actId="20577"/>
          <ac:spMkLst>
            <pc:docMk/>
            <pc:sldMk cId="3968927292" sldId="270"/>
            <ac:spMk id="21" creationId="{685C36B0-EF92-4F9B-A622-AA32614A785E}"/>
          </ac:spMkLst>
        </pc:spChg>
      </pc:sldChg>
      <pc:sldChg chg="addSp delSp modSp add mod">
        <pc:chgData name="Studio Ventimiglia | avv. Giorgia Mancuso" userId="2879960f-2b33-4f50-941e-700097ec1ceb" providerId="ADAL" clId="{C79D4118-3B79-4CDF-A153-6A115E6E25F7}" dt="2021-07-15T16:10:51.538" v="17974" actId="14100"/>
        <pc:sldMkLst>
          <pc:docMk/>
          <pc:sldMk cId="4269510105" sldId="271"/>
        </pc:sldMkLst>
        <pc:spChg chg="mod">
          <ac:chgData name="Studio Ventimiglia | avv. Giorgia Mancuso" userId="2879960f-2b33-4f50-941e-700097ec1ceb" providerId="ADAL" clId="{C79D4118-3B79-4CDF-A153-6A115E6E25F7}" dt="2021-07-15T12:54:03.345" v="10133" actId="255"/>
          <ac:spMkLst>
            <pc:docMk/>
            <pc:sldMk cId="4269510105" sldId="271"/>
            <ac:spMk id="5" creationId="{6DFADB86-382F-9541-B086-4DB5BF74F313}"/>
          </ac:spMkLst>
        </pc:spChg>
        <pc:spChg chg="add mod">
          <ac:chgData name="Studio Ventimiglia | avv. Giorgia Mancuso" userId="2879960f-2b33-4f50-941e-700097ec1ceb" providerId="ADAL" clId="{C79D4118-3B79-4CDF-A153-6A115E6E25F7}" dt="2021-07-15T16:10:51.538" v="17974" actId="14100"/>
          <ac:spMkLst>
            <pc:docMk/>
            <pc:sldMk cId="4269510105" sldId="271"/>
            <ac:spMk id="6" creationId="{FCDAAF7D-5C8D-41DE-9563-A78BC21583A0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00:24.670" v="6843" actId="1076"/>
          <ac:spMkLst>
            <pc:docMk/>
            <pc:sldMk cId="4269510105" sldId="271"/>
            <ac:spMk id="7" creationId="{5A25FAB6-6362-4204-9A82-017C5043CDCE}"/>
          </ac:spMkLst>
        </pc:spChg>
        <pc:spChg chg="add mod">
          <ac:chgData name="Studio Ventimiglia | avv. Giorgia Mancuso" userId="2879960f-2b33-4f50-941e-700097ec1ceb" providerId="ADAL" clId="{C79D4118-3B79-4CDF-A153-6A115E6E25F7}" dt="2021-07-15T16:10:48.846" v="17973" actId="14100"/>
          <ac:spMkLst>
            <pc:docMk/>
            <pc:sldMk cId="4269510105" sldId="271"/>
            <ac:spMk id="8" creationId="{270815EA-03EE-452D-B5D4-E574A30B640E}"/>
          </ac:spMkLst>
        </pc:spChg>
        <pc:spChg chg="add mod">
          <ac:chgData name="Studio Ventimiglia | avv. Giorgia Mancuso" userId="2879960f-2b33-4f50-941e-700097ec1ceb" providerId="ADAL" clId="{C79D4118-3B79-4CDF-A153-6A115E6E25F7}" dt="2021-07-14T16:54:59.287" v="6077" actId="1076"/>
          <ac:spMkLst>
            <pc:docMk/>
            <pc:sldMk cId="4269510105" sldId="271"/>
            <ac:spMk id="9" creationId="{CBF3BD1D-F06E-4351-961D-BDB71B6DF5C4}"/>
          </ac:spMkLst>
        </pc:spChg>
        <pc:spChg chg="add mod">
          <ac:chgData name="Studio Ventimiglia | avv. Giorgia Mancuso" userId="2879960f-2b33-4f50-941e-700097ec1ceb" providerId="ADAL" clId="{C79D4118-3B79-4CDF-A153-6A115E6E25F7}" dt="2021-07-14T17:00:17.193" v="6318" actId="403"/>
          <ac:spMkLst>
            <pc:docMk/>
            <pc:sldMk cId="4269510105" sldId="271"/>
            <ac:spMk id="10" creationId="{8043A273-9B8E-458A-B3E5-12F8C0B47B4F}"/>
          </ac:spMkLst>
        </pc:spChg>
        <pc:spChg chg="del mod">
          <ac:chgData name="Studio Ventimiglia | avv. Giorgia Mancuso" userId="2879960f-2b33-4f50-941e-700097ec1ceb" providerId="ADAL" clId="{C79D4118-3B79-4CDF-A153-6A115E6E25F7}" dt="2021-07-14T16:54:22.367" v="6065" actId="478"/>
          <ac:spMkLst>
            <pc:docMk/>
            <pc:sldMk cId="4269510105" sldId="271"/>
            <ac:spMk id="19" creationId="{F76D9F7C-7F07-4AD7-B88C-1BFFAF96462E}"/>
          </ac:spMkLst>
        </pc:spChg>
        <pc:spChg chg="mod">
          <ac:chgData name="Studio Ventimiglia | avv. Giorgia Mancuso" userId="2879960f-2b33-4f50-941e-700097ec1ceb" providerId="ADAL" clId="{C79D4118-3B79-4CDF-A153-6A115E6E25F7}" dt="2021-07-15T08:01:18.650" v="6850" actId="20577"/>
          <ac:spMkLst>
            <pc:docMk/>
            <pc:sldMk cId="4269510105" sldId="271"/>
            <ac:spMk id="21" creationId="{685C36B0-EF92-4F9B-A622-AA32614A785E}"/>
          </ac:spMkLst>
        </pc:spChg>
      </pc:sldChg>
      <pc:sldChg chg="modSp add mod">
        <pc:chgData name="Studio Ventimiglia | avv. Giorgia Mancuso" userId="2879960f-2b33-4f50-941e-700097ec1ceb" providerId="ADAL" clId="{C79D4118-3B79-4CDF-A153-6A115E6E25F7}" dt="2021-07-15T12:54:08.786" v="10135" actId="2711"/>
        <pc:sldMkLst>
          <pc:docMk/>
          <pc:sldMk cId="126158542" sldId="272"/>
        </pc:sldMkLst>
        <pc:spChg chg="mod">
          <ac:chgData name="Studio Ventimiglia | avv. Giorgia Mancuso" userId="2879960f-2b33-4f50-941e-700097ec1ceb" providerId="ADAL" clId="{C79D4118-3B79-4CDF-A153-6A115E6E25F7}" dt="2021-07-15T12:54:08.786" v="10135" actId="2711"/>
          <ac:spMkLst>
            <pc:docMk/>
            <pc:sldMk cId="126158542" sldId="272"/>
            <ac:spMk id="5" creationId="{6DFADB86-382F-9541-B086-4DB5BF74F313}"/>
          </ac:spMkLst>
        </pc:spChg>
        <pc:spChg chg="mod">
          <ac:chgData name="Studio Ventimiglia | avv. Giorgia Mancuso" userId="2879960f-2b33-4f50-941e-700097ec1ceb" providerId="ADAL" clId="{C79D4118-3B79-4CDF-A153-6A115E6E25F7}" dt="2021-07-14T17:00:43.729" v="6327" actId="14100"/>
          <ac:spMkLst>
            <pc:docMk/>
            <pc:sldMk cId="126158542" sldId="272"/>
            <ac:spMk id="6" creationId="{FCDAAF7D-5C8D-41DE-9563-A78BC21583A0}"/>
          </ac:spMkLst>
        </pc:spChg>
        <pc:spChg chg="mod">
          <ac:chgData name="Studio Ventimiglia | avv. Giorgia Mancuso" userId="2879960f-2b33-4f50-941e-700097ec1ceb" providerId="ADAL" clId="{C79D4118-3B79-4CDF-A153-6A115E6E25F7}" dt="2021-07-14T17:00:45.463" v="6328" actId="1076"/>
          <ac:spMkLst>
            <pc:docMk/>
            <pc:sldMk cId="126158542" sldId="272"/>
            <ac:spMk id="7" creationId="{5A25FAB6-6362-4204-9A82-017C5043CDCE}"/>
          </ac:spMkLst>
        </pc:spChg>
        <pc:spChg chg="mod">
          <ac:chgData name="Studio Ventimiglia | avv. Giorgia Mancuso" userId="2879960f-2b33-4f50-941e-700097ec1ceb" providerId="ADAL" clId="{C79D4118-3B79-4CDF-A153-6A115E6E25F7}" dt="2021-07-14T17:00:47.729" v="6329" actId="1076"/>
          <ac:spMkLst>
            <pc:docMk/>
            <pc:sldMk cId="126158542" sldId="272"/>
            <ac:spMk id="8" creationId="{270815EA-03EE-452D-B5D4-E574A30B640E}"/>
          </ac:spMkLst>
        </pc:spChg>
        <pc:spChg chg="mod">
          <ac:chgData name="Studio Ventimiglia | avv. Giorgia Mancuso" userId="2879960f-2b33-4f50-941e-700097ec1ceb" providerId="ADAL" clId="{C79D4118-3B79-4CDF-A153-6A115E6E25F7}" dt="2021-07-14T17:00:38.808" v="6326" actId="14100"/>
          <ac:spMkLst>
            <pc:docMk/>
            <pc:sldMk cId="126158542" sldId="272"/>
            <ac:spMk id="10" creationId="{8043A273-9B8E-458A-B3E5-12F8C0B47B4F}"/>
          </ac:spMkLst>
        </pc:spChg>
        <pc:spChg chg="mod">
          <ac:chgData name="Studio Ventimiglia | avv. Giorgia Mancuso" userId="2879960f-2b33-4f50-941e-700097ec1ceb" providerId="ADAL" clId="{C79D4118-3B79-4CDF-A153-6A115E6E25F7}" dt="2021-07-14T16:55:57.411" v="6169" actId="20577"/>
          <ac:spMkLst>
            <pc:docMk/>
            <pc:sldMk cId="126158542" sldId="272"/>
            <ac:spMk id="21" creationId="{685C36B0-EF92-4F9B-A622-AA32614A785E}"/>
          </ac:spMkLst>
        </pc:spChg>
      </pc:sldChg>
      <pc:sldChg chg="add del">
        <pc:chgData name="Studio Ventimiglia | avv. Giorgia Mancuso" userId="2879960f-2b33-4f50-941e-700097ec1ceb" providerId="ADAL" clId="{C79D4118-3B79-4CDF-A153-6A115E6E25F7}" dt="2021-07-14T16:55:17.066" v="6081" actId="47"/>
        <pc:sldMkLst>
          <pc:docMk/>
          <pc:sldMk cId="529296573" sldId="272"/>
        </pc:sldMkLst>
      </pc:sldChg>
      <pc:sldChg chg="add del">
        <pc:chgData name="Studio Ventimiglia | avv. Giorgia Mancuso" userId="2879960f-2b33-4f50-941e-700097ec1ceb" providerId="ADAL" clId="{C79D4118-3B79-4CDF-A153-6A115E6E25F7}" dt="2021-07-14T16:55:17.066" v="6081" actId="47"/>
        <pc:sldMkLst>
          <pc:docMk/>
          <pc:sldMk cId="1252433767" sldId="273"/>
        </pc:sldMkLst>
      </pc:sldChg>
      <pc:sldChg chg="modSp add mod">
        <pc:chgData name="Studio Ventimiglia | avv. Giorgia Mancuso" userId="2879960f-2b33-4f50-941e-700097ec1ceb" providerId="ADAL" clId="{C79D4118-3B79-4CDF-A153-6A115E6E25F7}" dt="2021-07-19T08:13:15.716" v="20475" actId="403"/>
        <pc:sldMkLst>
          <pc:docMk/>
          <pc:sldMk cId="1918794788" sldId="273"/>
        </pc:sldMkLst>
        <pc:spChg chg="mod">
          <ac:chgData name="Studio Ventimiglia | avv. Giorgia Mancuso" userId="2879960f-2b33-4f50-941e-700097ec1ceb" providerId="ADAL" clId="{C79D4118-3B79-4CDF-A153-6A115E6E25F7}" dt="2021-07-19T08:13:15.716" v="20475" actId="403"/>
          <ac:spMkLst>
            <pc:docMk/>
            <pc:sldMk cId="1918794788" sldId="273"/>
            <ac:spMk id="5" creationId="{6DFADB86-382F-9541-B086-4DB5BF74F313}"/>
          </ac:spMkLst>
        </pc:spChg>
        <pc:spChg chg="mod">
          <ac:chgData name="Studio Ventimiglia | avv. Giorgia Mancuso" userId="2879960f-2b33-4f50-941e-700097ec1ceb" providerId="ADAL" clId="{C79D4118-3B79-4CDF-A153-6A115E6E25F7}" dt="2021-07-14T17:00:52.354" v="6332" actId="404"/>
          <ac:spMkLst>
            <pc:docMk/>
            <pc:sldMk cId="1918794788" sldId="273"/>
            <ac:spMk id="6" creationId="{FCDAAF7D-5C8D-41DE-9563-A78BC21583A0}"/>
          </ac:spMkLst>
        </pc:spChg>
        <pc:spChg chg="mod">
          <ac:chgData name="Studio Ventimiglia | avv. Giorgia Mancuso" userId="2879960f-2b33-4f50-941e-700097ec1ceb" providerId="ADAL" clId="{C79D4118-3B79-4CDF-A153-6A115E6E25F7}" dt="2021-07-14T16:57:18.890" v="6236" actId="1076"/>
          <ac:spMkLst>
            <pc:docMk/>
            <pc:sldMk cId="1918794788" sldId="273"/>
            <ac:spMk id="7" creationId="{5A25FAB6-6362-4204-9A82-017C5043CDCE}"/>
          </ac:spMkLst>
        </pc:spChg>
        <pc:spChg chg="mod">
          <ac:chgData name="Studio Ventimiglia | avv. Giorgia Mancuso" userId="2879960f-2b33-4f50-941e-700097ec1ceb" providerId="ADAL" clId="{C79D4118-3B79-4CDF-A153-6A115E6E25F7}" dt="2021-07-14T17:00:54.291" v="6333" actId="403"/>
          <ac:spMkLst>
            <pc:docMk/>
            <pc:sldMk cId="1918794788" sldId="273"/>
            <ac:spMk id="8" creationId="{270815EA-03EE-452D-B5D4-E574A30B640E}"/>
          </ac:spMkLst>
        </pc:spChg>
        <pc:spChg chg="mod">
          <ac:chgData name="Studio Ventimiglia | avv. Giorgia Mancuso" userId="2879960f-2b33-4f50-941e-700097ec1ceb" providerId="ADAL" clId="{C79D4118-3B79-4CDF-A153-6A115E6E25F7}" dt="2021-07-14T17:00:56.198" v="6334" actId="403"/>
          <ac:spMkLst>
            <pc:docMk/>
            <pc:sldMk cId="1918794788" sldId="273"/>
            <ac:spMk id="10" creationId="{8043A273-9B8E-458A-B3E5-12F8C0B47B4F}"/>
          </ac:spMkLst>
        </pc:spChg>
        <pc:spChg chg="mod">
          <ac:chgData name="Studio Ventimiglia | avv. Giorgia Mancuso" userId="2879960f-2b33-4f50-941e-700097ec1ceb" providerId="ADAL" clId="{C79D4118-3B79-4CDF-A153-6A115E6E25F7}" dt="2021-07-14T16:56:44.416" v="6226" actId="20577"/>
          <ac:spMkLst>
            <pc:docMk/>
            <pc:sldMk cId="1918794788" sldId="273"/>
            <ac:spMk id="21" creationId="{685C36B0-EF92-4F9B-A622-AA32614A785E}"/>
          </ac:spMkLst>
        </pc:spChg>
      </pc:sldChg>
      <pc:sldChg chg="modSp add del mod">
        <pc:chgData name="Studio Ventimiglia | avv. Giorgia Mancuso" userId="2879960f-2b33-4f50-941e-700097ec1ceb" providerId="ADAL" clId="{C79D4118-3B79-4CDF-A153-6A115E6E25F7}" dt="2021-07-14T16:58:34.877" v="6284" actId="47"/>
        <pc:sldMkLst>
          <pc:docMk/>
          <pc:sldMk cId="366678414" sldId="274"/>
        </pc:sldMkLst>
        <pc:spChg chg="mod">
          <ac:chgData name="Studio Ventimiglia | avv. Giorgia Mancuso" userId="2879960f-2b33-4f50-941e-700097ec1ceb" providerId="ADAL" clId="{C79D4118-3B79-4CDF-A153-6A115E6E25F7}" dt="2021-07-14T16:58:22.205" v="6283" actId="20577"/>
          <ac:spMkLst>
            <pc:docMk/>
            <pc:sldMk cId="366678414" sldId="274"/>
            <ac:spMk id="21" creationId="{685C36B0-EF92-4F9B-A622-AA32614A785E}"/>
          </ac:spMkLst>
        </pc:spChg>
      </pc:sldChg>
      <pc:sldChg chg="modSp add mod">
        <pc:chgData name="Studio Ventimiglia | avv. Giorgia Mancuso" userId="2879960f-2b33-4f50-941e-700097ec1ceb" providerId="ADAL" clId="{C79D4118-3B79-4CDF-A153-6A115E6E25F7}" dt="2021-07-15T12:54:25.274" v="10137" actId="2711"/>
        <pc:sldMkLst>
          <pc:docMk/>
          <pc:sldMk cId="1687724772" sldId="274"/>
        </pc:sldMkLst>
        <pc:spChg chg="mod">
          <ac:chgData name="Studio Ventimiglia | avv. Giorgia Mancuso" userId="2879960f-2b33-4f50-941e-700097ec1ceb" providerId="ADAL" clId="{C79D4118-3B79-4CDF-A153-6A115E6E25F7}" dt="2021-07-15T12:54:25.274" v="10137" actId="2711"/>
          <ac:spMkLst>
            <pc:docMk/>
            <pc:sldMk cId="1687724772" sldId="274"/>
            <ac:spMk id="5" creationId="{6DFADB86-382F-9541-B086-4DB5BF74F313}"/>
          </ac:spMkLst>
        </pc:spChg>
        <pc:spChg chg="mod">
          <ac:chgData name="Studio Ventimiglia | avv. Giorgia Mancuso" userId="2879960f-2b33-4f50-941e-700097ec1ceb" providerId="ADAL" clId="{C79D4118-3B79-4CDF-A153-6A115E6E25F7}" dt="2021-07-14T17:02:05.265" v="6415" actId="113"/>
          <ac:spMkLst>
            <pc:docMk/>
            <pc:sldMk cId="1687724772" sldId="274"/>
            <ac:spMk id="19" creationId="{F76D9F7C-7F07-4AD7-B88C-1BFFAF96462E}"/>
          </ac:spMkLst>
        </pc:spChg>
        <pc:spChg chg="mod">
          <ac:chgData name="Studio Ventimiglia | avv. Giorgia Mancuso" userId="2879960f-2b33-4f50-941e-700097ec1ceb" providerId="ADAL" clId="{C79D4118-3B79-4CDF-A153-6A115E6E25F7}" dt="2021-07-14T17:01:09.118" v="6397" actId="20577"/>
          <ac:spMkLst>
            <pc:docMk/>
            <pc:sldMk cId="1687724772" sldId="274"/>
            <ac:spMk id="21" creationId="{685C36B0-EF92-4F9B-A622-AA32614A785E}"/>
          </ac:spMkLst>
        </pc:spChg>
      </pc:sldChg>
      <pc:sldChg chg="add del">
        <pc:chgData name="Studio Ventimiglia | avv. Giorgia Mancuso" userId="2879960f-2b33-4f50-941e-700097ec1ceb" providerId="ADAL" clId="{C79D4118-3B79-4CDF-A153-6A115E6E25F7}" dt="2021-07-14T16:55:17.066" v="6081" actId="47"/>
        <pc:sldMkLst>
          <pc:docMk/>
          <pc:sldMk cId="2415334230" sldId="274"/>
        </pc:sldMkLst>
      </pc:sldChg>
      <pc:sldChg chg="delSp modSp add mod">
        <pc:chgData name="Studio Ventimiglia | avv. Giorgia Mancuso" userId="2879960f-2b33-4f50-941e-700097ec1ceb" providerId="ADAL" clId="{C79D4118-3B79-4CDF-A153-6A115E6E25F7}" dt="2021-07-14T16:59:20.151" v="6299" actId="20577"/>
        <pc:sldMkLst>
          <pc:docMk/>
          <pc:sldMk cId="2587165256" sldId="275"/>
        </pc:sldMkLst>
        <pc:spChg chg="mod">
          <ac:chgData name="Studio Ventimiglia | avv. Giorgia Mancuso" userId="2879960f-2b33-4f50-941e-700097ec1ceb" providerId="ADAL" clId="{C79D4118-3B79-4CDF-A153-6A115E6E25F7}" dt="2021-07-14T16:59:20.151" v="6299" actId="20577"/>
          <ac:spMkLst>
            <pc:docMk/>
            <pc:sldMk cId="2587165256" sldId="275"/>
            <ac:spMk id="11" creationId="{2C07F2B5-1B67-40F1-9DB9-9F8471B0BA0B}"/>
          </ac:spMkLst>
        </pc:spChg>
        <pc:spChg chg="del">
          <ac:chgData name="Studio Ventimiglia | avv. Giorgia Mancuso" userId="2879960f-2b33-4f50-941e-700097ec1ceb" providerId="ADAL" clId="{C79D4118-3B79-4CDF-A153-6A115E6E25F7}" dt="2021-07-14T16:58:52.579" v="6287" actId="478"/>
          <ac:spMkLst>
            <pc:docMk/>
            <pc:sldMk cId="2587165256" sldId="275"/>
            <ac:spMk id="12" creationId="{4483CA92-1BCA-4860-A0E0-2BA22270E6D8}"/>
          </ac:spMkLst>
        </pc:spChg>
      </pc:sldChg>
      <pc:sldChg chg="add del">
        <pc:chgData name="Studio Ventimiglia | avv. Giorgia Mancuso" userId="2879960f-2b33-4f50-941e-700097ec1ceb" providerId="ADAL" clId="{C79D4118-3B79-4CDF-A153-6A115E6E25F7}" dt="2021-07-14T16:55:17.066" v="6081" actId="47"/>
        <pc:sldMkLst>
          <pc:docMk/>
          <pc:sldMk cId="3867167971" sldId="275"/>
        </pc:sldMkLst>
      </pc:sldChg>
      <pc:sldChg chg="modSp add mod">
        <pc:chgData name="Studio Ventimiglia | avv. Giorgia Mancuso" userId="2879960f-2b33-4f50-941e-700097ec1ceb" providerId="ADAL" clId="{C79D4118-3B79-4CDF-A153-6A115E6E25F7}" dt="2021-07-14T16:59:47.057" v="6307" actId="5793"/>
        <pc:sldMkLst>
          <pc:docMk/>
          <pc:sldMk cId="1597886213" sldId="276"/>
        </pc:sldMkLst>
        <pc:spChg chg="mod">
          <ac:chgData name="Studio Ventimiglia | avv. Giorgia Mancuso" userId="2879960f-2b33-4f50-941e-700097ec1ceb" providerId="ADAL" clId="{C79D4118-3B79-4CDF-A153-6A115E6E25F7}" dt="2021-07-14T16:59:47.057" v="6307" actId="5793"/>
          <ac:spMkLst>
            <pc:docMk/>
            <pc:sldMk cId="1597886213" sldId="276"/>
            <ac:spMk id="11" creationId="{2C07F2B5-1B67-40F1-9DB9-9F8471B0BA0B}"/>
          </ac:spMkLst>
        </pc:spChg>
      </pc:sldChg>
      <pc:sldChg chg="add del">
        <pc:chgData name="Studio Ventimiglia | avv. Giorgia Mancuso" userId="2879960f-2b33-4f50-941e-700097ec1ceb" providerId="ADAL" clId="{C79D4118-3B79-4CDF-A153-6A115E6E25F7}" dt="2021-07-14T16:55:17.066" v="6081" actId="47"/>
        <pc:sldMkLst>
          <pc:docMk/>
          <pc:sldMk cId="1951081065" sldId="276"/>
        </pc:sldMkLst>
      </pc:sldChg>
      <pc:sldChg chg="modSp add mod ord">
        <pc:chgData name="Studio Ventimiglia | avv. Giorgia Mancuso" userId="2879960f-2b33-4f50-941e-700097ec1ceb" providerId="ADAL" clId="{C79D4118-3B79-4CDF-A153-6A115E6E25F7}" dt="2021-07-19T08:28:39.030" v="20488" actId="20577"/>
        <pc:sldMkLst>
          <pc:docMk/>
          <pc:sldMk cId="1970522548" sldId="277"/>
        </pc:sldMkLst>
        <pc:spChg chg="mod">
          <ac:chgData name="Studio Ventimiglia | avv. Giorgia Mancuso" userId="2879960f-2b33-4f50-941e-700097ec1ceb" providerId="ADAL" clId="{C79D4118-3B79-4CDF-A153-6A115E6E25F7}" dt="2021-07-19T08:28:39.030" v="20488" actId="20577"/>
          <ac:spMkLst>
            <pc:docMk/>
            <pc:sldMk cId="1970522548" sldId="277"/>
            <ac:spMk id="11" creationId="{2C07F2B5-1B67-40F1-9DB9-9F8471B0BA0B}"/>
          </ac:spMkLst>
        </pc:spChg>
      </pc:sldChg>
      <pc:sldChg chg="addSp delSp modSp add mod">
        <pc:chgData name="Studio Ventimiglia | avv. Giorgia Mancuso" userId="2879960f-2b33-4f50-941e-700097ec1ceb" providerId="ADAL" clId="{C79D4118-3B79-4CDF-A153-6A115E6E25F7}" dt="2021-07-15T08:11:07.362" v="7310" actId="20577"/>
        <pc:sldMkLst>
          <pc:docMk/>
          <pc:sldMk cId="179829728" sldId="278"/>
        </pc:sldMkLst>
        <pc:spChg chg="add mod">
          <ac:chgData name="Studio Ventimiglia | avv. Giorgia Mancuso" userId="2879960f-2b33-4f50-941e-700097ec1ceb" providerId="ADAL" clId="{C79D4118-3B79-4CDF-A153-6A115E6E25F7}" dt="2021-07-15T08:09:59.154" v="7273" actId="1076"/>
          <ac:spMkLst>
            <pc:docMk/>
            <pc:sldMk cId="179829728" sldId="278"/>
            <ac:spMk id="2" creationId="{AFD4038B-CFDA-47CA-9975-223C572BF6DD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4T17:07:12.673" v="6575" actId="478"/>
          <ac:spMkLst>
            <pc:docMk/>
            <pc:sldMk cId="179829728" sldId="278"/>
            <ac:spMk id="4" creationId="{47112065-A9D7-4FE6-B7BC-30A11D47513C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0:07.230" v="7276" actId="14100"/>
          <ac:spMkLst>
            <pc:docMk/>
            <pc:sldMk cId="179829728" sldId="278"/>
            <ac:spMk id="6" creationId="{00D6D4C2-DDC0-4C4C-ACA8-26DFED9A3ED4}"/>
          </ac:spMkLst>
        </pc:spChg>
        <pc:spChg chg="add mod">
          <ac:chgData name="Studio Ventimiglia | avv. Giorgia Mancuso" userId="2879960f-2b33-4f50-941e-700097ec1ceb" providerId="ADAL" clId="{C79D4118-3B79-4CDF-A153-6A115E6E25F7}" dt="2021-07-14T17:05:08.125" v="6551"/>
          <ac:spMkLst>
            <pc:docMk/>
            <pc:sldMk cId="179829728" sldId="278"/>
            <ac:spMk id="7" creationId="{DEDBD5CD-3030-4BE8-AF83-5CB7CE24ECD1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0:47.957" v="7293" actId="14100"/>
          <ac:spMkLst>
            <pc:docMk/>
            <pc:sldMk cId="179829728" sldId="278"/>
            <ac:spMk id="8" creationId="{F035DF98-1191-46D1-8555-F464009246F7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0:40.551" v="7291" actId="1076"/>
          <ac:spMkLst>
            <pc:docMk/>
            <pc:sldMk cId="179829728" sldId="278"/>
            <ac:spMk id="9" creationId="{92515790-78D5-43EE-B13B-AA472320AF08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0:33.491" v="7290" actId="14100"/>
          <ac:spMkLst>
            <pc:docMk/>
            <pc:sldMk cId="179829728" sldId="278"/>
            <ac:spMk id="10" creationId="{9FE20D41-4491-49F0-996D-FD60697600AC}"/>
          </ac:spMkLst>
        </pc:spChg>
        <pc:spChg chg="del">
          <ac:chgData name="Studio Ventimiglia | avv. Giorgia Mancuso" userId="2879960f-2b33-4f50-941e-700097ec1ceb" providerId="ADAL" clId="{C79D4118-3B79-4CDF-A153-6A115E6E25F7}" dt="2021-07-14T17:04:56.688" v="6550" actId="478"/>
          <ac:spMkLst>
            <pc:docMk/>
            <pc:sldMk cId="179829728" sldId="278"/>
            <ac:spMk id="11" creationId="{2C07F2B5-1B67-40F1-9DB9-9F8471B0BA0B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1:07.362" v="7310" actId="20577"/>
          <ac:spMkLst>
            <pc:docMk/>
            <pc:sldMk cId="179829728" sldId="278"/>
            <ac:spMk id="12" creationId="{A8BD83FE-D242-47B7-B0FE-C0C0AA1674D0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01:35.912" v="6851"/>
          <ac:spMkLst>
            <pc:docMk/>
            <pc:sldMk cId="179829728" sldId="278"/>
            <ac:spMk id="14" creationId="{3A013D32-D19F-4903-8A21-CA3A376E27FF}"/>
          </ac:spMkLst>
        </pc:spChg>
        <pc:picChg chg="add del mod">
          <ac:chgData name="Studio Ventimiglia | avv. Giorgia Mancuso" userId="2879960f-2b33-4f50-941e-700097ec1ceb" providerId="ADAL" clId="{C79D4118-3B79-4CDF-A153-6A115E6E25F7}" dt="2021-07-14T17:05:26.268" v="6556" actId="21"/>
          <ac:picMkLst>
            <pc:docMk/>
            <pc:sldMk cId="179829728" sldId="278"/>
            <ac:picMk id="13" creationId="{2AAC0332-F8DC-4214-B187-B1511E212C55}"/>
          </ac:picMkLst>
        </pc:picChg>
      </pc:sldChg>
      <pc:sldChg chg="addSp delSp modSp add mod">
        <pc:chgData name="Studio Ventimiglia | avv. Giorgia Mancuso" userId="2879960f-2b33-4f50-941e-700097ec1ceb" providerId="ADAL" clId="{C79D4118-3B79-4CDF-A153-6A115E6E25F7}" dt="2021-07-15T08:07:25.545" v="7141" actId="207"/>
        <pc:sldMkLst>
          <pc:docMk/>
          <pc:sldMk cId="2542938657" sldId="279"/>
        </pc:sldMkLst>
        <pc:spChg chg="del">
          <ac:chgData name="Studio Ventimiglia | avv. Giorgia Mancuso" userId="2879960f-2b33-4f50-941e-700097ec1ceb" providerId="ADAL" clId="{C79D4118-3B79-4CDF-A153-6A115E6E25F7}" dt="2021-07-15T07:48:42.958" v="6619" actId="478"/>
          <ac:spMkLst>
            <pc:docMk/>
            <pc:sldMk cId="2542938657" sldId="279"/>
            <ac:spMk id="2" creationId="{AFD4038B-CFDA-47CA-9975-223C572BF6DD}"/>
          </ac:spMkLst>
        </pc:spChg>
        <pc:spChg chg="del">
          <ac:chgData name="Studio Ventimiglia | avv. Giorgia Mancuso" userId="2879960f-2b33-4f50-941e-700097ec1ceb" providerId="ADAL" clId="{C79D4118-3B79-4CDF-A153-6A115E6E25F7}" dt="2021-07-15T07:48:42.958" v="6619" actId="478"/>
          <ac:spMkLst>
            <pc:docMk/>
            <pc:sldMk cId="2542938657" sldId="279"/>
            <ac:spMk id="6" creationId="{00D6D4C2-DDC0-4C4C-ACA8-26DFED9A3ED4}"/>
          </ac:spMkLst>
        </pc:spChg>
        <pc:spChg chg="del">
          <ac:chgData name="Studio Ventimiglia | avv. Giorgia Mancuso" userId="2879960f-2b33-4f50-941e-700097ec1ceb" providerId="ADAL" clId="{C79D4118-3B79-4CDF-A153-6A115E6E25F7}" dt="2021-07-15T07:48:42.958" v="6619" actId="478"/>
          <ac:spMkLst>
            <pc:docMk/>
            <pc:sldMk cId="2542938657" sldId="279"/>
            <ac:spMk id="7" creationId="{DEDBD5CD-3030-4BE8-AF83-5CB7CE24ECD1}"/>
          </ac:spMkLst>
        </pc:spChg>
        <pc:spChg chg="del">
          <ac:chgData name="Studio Ventimiglia | avv. Giorgia Mancuso" userId="2879960f-2b33-4f50-941e-700097ec1ceb" providerId="ADAL" clId="{C79D4118-3B79-4CDF-A153-6A115E6E25F7}" dt="2021-07-15T07:48:42.958" v="6619" actId="478"/>
          <ac:spMkLst>
            <pc:docMk/>
            <pc:sldMk cId="2542938657" sldId="279"/>
            <ac:spMk id="8" creationId="{F035DF98-1191-46D1-8555-F464009246F7}"/>
          </ac:spMkLst>
        </pc:spChg>
        <pc:spChg chg="del">
          <ac:chgData name="Studio Ventimiglia | avv. Giorgia Mancuso" userId="2879960f-2b33-4f50-941e-700097ec1ceb" providerId="ADAL" clId="{C79D4118-3B79-4CDF-A153-6A115E6E25F7}" dt="2021-07-15T07:48:42.958" v="6619" actId="478"/>
          <ac:spMkLst>
            <pc:docMk/>
            <pc:sldMk cId="2542938657" sldId="279"/>
            <ac:spMk id="9" creationId="{92515790-78D5-43EE-B13B-AA472320AF08}"/>
          </ac:spMkLst>
        </pc:spChg>
        <pc:spChg chg="del">
          <ac:chgData name="Studio Ventimiglia | avv. Giorgia Mancuso" userId="2879960f-2b33-4f50-941e-700097ec1ceb" providerId="ADAL" clId="{C79D4118-3B79-4CDF-A153-6A115E6E25F7}" dt="2021-07-15T07:48:42.958" v="6619" actId="478"/>
          <ac:spMkLst>
            <pc:docMk/>
            <pc:sldMk cId="2542938657" sldId="279"/>
            <ac:spMk id="10" creationId="{9FE20D41-4491-49F0-996D-FD60697600AC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07:52:54.435" v="6728" actId="478"/>
          <ac:spMkLst>
            <pc:docMk/>
            <pc:sldMk cId="2542938657" sldId="279"/>
            <ac:spMk id="11" creationId="{2A2FB041-81E9-4C7C-97DC-005A4EAF995A}"/>
          </ac:spMkLst>
        </pc:spChg>
        <pc:spChg chg="del">
          <ac:chgData name="Studio Ventimiglia | avv. Giorgia Mancuso" userId="2879960f-2b33-4f50-941e-700097ec1ceb" providerId="ADAL" clId="{C79D4118-3B79-4CDF-A153-6A115E6E25F7}" dt="2021-07-15T07:48:42.958" v="6619" actId="478"/>
          <ac:spMkLst>
            <pc:docMk/>
            <pc:sldMk cId="2542938657" sldId="279"/>
            <ac:spMk id="12" creationId="{A8BD83FE-D242-47B7-B0FE-C0C0AA1674D0}"/>
          </ac:spMkLst>
        </pc:spChg>
        <pc:spChg chg="add mod ord">
          <ac:chgData name="Studio Ventimiglia | avv. Giorgia Mancuso" userId="2879960f-2b33-4f50-941e-700097ec1ceb" providerId="ADAL" clId="{C79D4118-3B79-4CDF-A153-6A115E6E25F7}" dt="2021-07-15T08:03:49.293" v="7041" actId="14100"/>
          <ac:spMkLst>
            <pc:docMk/>
            <pc:sldMk cId="2542938657" sldId="279"/>
            <ac:spMk id="13" creationId="{666BA3AE-C91C-473D-9E5F-7C7ED11B0947}"/>
          </ac:spMkLst>
        </pc:spChg>
        <pc:spChg chg="mod">
          <ac:chgData name="Studio Ventimiglia | avv. Giorgia Mancuso" userId="2879960f-2b33-4f50-941e-700097ec1ceb" providerId="ADAL" clId="{C79D4118-3B79-4CDF-A153-6A115E6E25F7}" dt="2021-07-15T07:51:35.248" v="6706" actId="20577"/>
          <ac:spMkLst>
            <pc:docMk/>
            <pc:sldMk cId="2542938657" sldId="279"/>
            <ac:spMk id="14" creationId="{3A013D32-D19F-4903-8A21-CA3A376E27FF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06:25.152" v="7118" actId="1076"/>
          <ac:spMkLst>
            <pc:docMk/>
            <pc:sldMk cId="2542938657" sldId="279"/>
            <ac:spMk id="15" creationId="{8DA74B0F-03F0-495A-BA15-1BF0F75B8A34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08:06:26.074" v="7121" actId="478"/>
          <ac:spMkLst>
            <pc:docMk/>
            <pc:sldMk cId="2542938657" sldId="279"/>
            <ac:spMk id="16" creationId="{22011A08-9778-4D73-BA2C-CA6B83EED702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08:07:25.545" v="7141" actId="207"/>
          <ac:spMkLst>
            <pc:docMk/>
            <pc:sldMk cId="2542938657" sldId="279"/>
            <ac:spMk id="17" creationId="{FCBDED91-93B7-48A2-BFDA-1791F3B781F9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08:06:25.418" v="7119" actId="478"/>
          <ac:spMkLst>
            <pc:docMk/>
            <pc:sldMk cId="2542938657" sldId="279"/>
            <ac:spMk id="18" creationId="{ED0C0DF9-03B4-431A-A060-5241615F6AEC}"/>
          </ac:spMkLst>
        </pc:spChg>
      </pc:sldChg>
      <pc:sldChg chg="addSp modSp add mod ord">
        <pc:chgData name="Studio Ventimiglia | avv. Giorgia Mancuso" userId="2879960f-2b33-4f50-941e-700097ec1ceb" providerId="ADAL" clId="{C79D4118-3B79-4CDF-A153-6A115E6E25F7}" dt="2021-07-15T07:59:25.959" v="6822"/>
        <pc:sldMkLst>
          <pc:docMk/>
          <pc:sldMk cId="1607184191" sldId="280"/>
        </pc:sldMkLst>
        <pc:spChg chg="add mod">
          <ac:chgData name="Studio Ventimiglia | avv. Giorgia Mancuso" userId="2879960f-2b33-4f50-941e-700097ec1ceb" providerId="ADAL" clId="{C79D4118-3B79-4CDF-A153-6A115E6E25F7}" dt="2021-07-15T07:59:24.178" v="6820" actId="1076"/>
          <ac:spMkLst>
            <pc:docMk/>
            <pc:sldMk cId="1607184191" sldId="280"/>
            <ac:spMk id="4" creationId="{47E1AFFF-D53A-47BD-8163-6DBB48C4E946}"/>
          </ac:spMkLst>
        </pc:spChg>
        <pc:spChg chg="mod">
          <ac:chgData name="Studio Ventimiglia | avv. Giorgia Mancuso" userId="2879960f-2b33-4f50-941e-700097ec1ceb" providerId="ADAL" clId="{C79D4118-3B79-4CDF-A153-6A115E6E25F7}" dt="2021-07-15T07:59:19.601" v="6819" actId="20577"/>
          <ac:spMkLst>
            <pc:docMk/>
            <pc:sldMk cId="1607184191" sldId="280"/>
            <ac:spMk id="14" creationId="{3A013D32-D19F-4903-8A21-CA3A376E27FF}"/>
          </ac:spMkLst>
        </pc:spChg>
      </pc:sldChg>
      <pc:sldChg chg="addSp delSp modSp add mod ord">
        <pc:chgData name="Studio Ventimiglia | avv. Giorgia Mancuso" userId="2879960f-2b33-4f50-941e-700097ec1ceb" providerId="ADAL" clId="{C79D4118-3B79-4CDF-A153-6A115E6E25F7}" dt="2021-07-15T08:11:49.788" v="7348" actId="20577"/>
        <pc:sldMkLst>
          <pc:docMk/>
          <pc:sldMk cId="3726956511" sldId="281"/>
        </pc:sldMkLst>
        <pc:spChg chg="add del mod">
          <ac:chgData name="Studio Ventimiglia | avv. Giorgia Mancuso" userId="2879960f-2b33-4f50-941e-700097ec1ceb" providerId="ADAL" clId="{C79D4118-3B79-4CDF-A153-6A115E6E25F7}" dt="2021-07-15T07:50:45.456" v="6643" actId="478"/>
          <ac:spMkLst>
            <pc:docMk/>
            <pc:sldMk cId="3726956511" sldId="281"/>
            <ac:spMk id="4" creationId="{2926D43B-D926-42EF-99DC-2A04F158BBF2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1:49.788" v="7348" actId="20577"/>
          <ac:spMkLst>
            <pc:docMk/>
            <pc:sldMk cId="3726956511" sldId="281"/>
            <ac:spMk id="6" creationId="{BD4F8105-4A92-460B-9710-567DB51ACEA9}"/>
          </ac:spMkLst>
        </pc:spChg>
        <pc:spChg chg="add mod">
          <ac:chgData name="Studio Ventimiglia | avv. Giorgia Mancuso" userId="2879960f-2b33-4f50-941e-700097ec1ceb" providerId="ADAL" clId="{C79D4118-3B79-4CDF-A153-6A115E6E25F7}" dt="2021-07-15T07:52:37.688" v="6723" actId="1076"/>
          <ac:spMkLst>
            <pc:docMk/>
            <pc:sldMk cId="3726956511" sldId="281"/>
            <ac:spMk id="7" creationId="{AE5EC6A0-A5B0-42F9-BEAA-E22A9E22085F}"/>
          </ac:spMkLst>
        </pc:spChg>
        <pc:spChg chg="add mod">
          <ac:chgData name="Studio Ventimiglia | avv. Giorgia Mancuso" userId="2879960f-2b33-4f50-941e-700097ec1ceb" providerId="ADAL" clId="{C79D4118-3B79-4CDF-A153-6A115E6E25F7}" dt="2021-07-15T07:52:36.079" v="6722" actId="1076"/>
          <ac:spMkLst>
            <pc:docMk/>
            <pc:sldMk cId="3726956511" sldId="281"/>
            <ac:spMk id="8" creationId="{DF6BADC2-68A7-45AB-AA89-81373C3439D3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08:06:30.479" v="7125" actId="478"/>
          <ac:spMkLst>
            <pc:docMk/>
            <pc:sldMk cId="3726956511" sldId="281"/>
            <ac:spMk id="9" creationId="{590E376D-A8FE-46E9-8968-5D637FBE42B3}"/>
          </ac:spMkLst>
        </pc:spChg>
        <pc:spChg chg="add mod ord">
          <ac:chgData name="Studio Ventimiglia | avv. Giorgia Mancuso" userId="2879960f-2b33-4f50-941e-700097ec1ceb" providerId="ADAL" clId="{C79D4118-3B79-4CDF-A153-6A115E6E25F7}" dt="2021-07-15T07:52:27.472" v="6719" actId="1076"/>
          <ac:spMkLst>
            <pc:docMk/>
            <pc:sldMk cId="3726956511" sldId="281"/>
            <ac:spMk id="10" creationId="{813C9AAB-D871-41B6-B1E2-943BA00E0F8C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08:06:26.277" v="7122"/>
          <ac:spMkLst>
            <pc:docMk/>
            <pc:sldMk cId="3726956511" sldId="281"/>
            <ac:spMk id="11" creationId="{783B9E4C-E614-4B18-AADF-1D4A31A14C7C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07:09.377" v="7140" actId="207"/>
          <ac:spMkLst>
            <pc:docMk/>
            <pc:sldMk cId="3726956511" sldId="281"/>
            <ac:spMk id="12" creationId="{5389392C-1C3C-4F2E-9809-80988A1CB6FE}"/>
          </ac:spMkLst>
        </pc:spChg>
        <pc:spChg chg="mod">
          <ac:chgData name="Studio Ventimiglia | avv. Giorgia Mancuso" userId="2879960f-2b33-4f50-941e-700097ec1ceb" providerId="ADAL" clId="{C79D4118-3B79-4CDF-A153-6A115E6E25F7}" dt="2021-07-15T07:51:09.764" v="6696" actId="20577"/>
          <ac:spMkLst>
            <pc:docMk/>
            <pc:sldMk cId="3726956511" sldId="281"/>
            <ac:spMk id="14" creationId="{3A013D32-D19F-4903-8A21-CA3A376E27FF}"/>
          </ac:spMkLst>
        </pc:spChg>
      </pc:sldChg>
      <pc:sldChg chg="addSp delSp modSp add mod ord">
        <pc:chgData name="Studio Ventimiglia | avv. Giorgia Mancuso" userId="2879960f-2b33-4f50-941e-700097ec1ceb" providerId="ADAL" clId="{C79D4118-3B79-4CDF-A153-6A115E6E25F7}" dt="2021-07-15T08:13:06.497" v="7415" actId="208"/>
        <pc:sldMkLst>
          <pc:docMk/>
          <pc:sldMk cId="2843381491" sldId="282"/>
        </pc:sldMkLst>
        <pc:spChg chg="add mod">
          <ac:chgData name="Studio Ventimiglia | avv. Giorgia Mancuso" userId="2879960f-2b33-4f50-941e-700097ec1ceb" providerId="ADAL" clId="{C79D4118-3B79-4CDF-A153-6A115E6E25F7}" dt="2021-07-15T08:12:59.749" v="7413" actId="207"/>
          <ac:spMkLst>
            <pc:docMk/>
            <pc:sldMk cId="2843381491" sldId="282"/>
            <ac:spMk id="9" creationId="{2A1D2C2E-48CD-4C84-AEDE-E93771290CB2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2:49.266" v="7410" actId="1076"/>
          <ac:spMkLst>
            <pc:docMk/>
            <pc:sldMk cId="2843381491" sldId="282"/>
            <ac:spMk id="10" creationId="{DDE9E2FC-1150-40E3-900E-E9EAAA118024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2:49.266" v="7410" actId="1076"/>
          <ac:spMkLst>
            <pc:docMk/>
            <pc:sldMk cId="2843381491" sldId="282"/>
            <ac:spMk id="11" creationId="{D95D26E1-5F88-4092-A5B9-E7BDC0202839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3:06.497" v="7415" actId="208"/>
          <ac:spMkLst>
            <pc:docMk/>
            <pc:sldMk cId="2843381491" sldId="282"/>
            <ac:spMk id="12" creationId="{25DC58FE-CE7F-4E91-B341-276BACD61D98}"/>
          </ac:spMkLst>
        </pc:spChg>
        <pc:spChg chg="del">
          <ac:chgData name="Studio Ventimiglia | avv. Giorgia Mancuso" userId="2879960f-2b33-4f50-941e-700097ec1ceb" providerId="ADAL" clId="{C79D4118-3B79-4CDF-A153-6A115E6E25F7}" dt="2021-07-15T08:12:06.519" v="7352" actId="478"/>
          <ac:spMkLst>
            <pc:docMk/>
            <pc:sldMk cId="2843381491" sldId="282"/>
            <ac:spMk id="13" creationId="{666BA3AE-C91C-473D-9E5F-7C7ED11B0947}"/>
          </ac:spMkLst>
        </pc:spChg>
        <pc:spChg chg="mod">
          <ac:chgData name="Studio Ventimiglia | avv. Giorgia Mancuso" userId="2879960f-2b33-4f50-941e-700097ec1ceb" providerId="ADAL" clId="{C79D4118-3B79-4CDF-A153-6A115E6E25F7}" dt="2021-07-15T08:12:32.014" v="7406" actId="403"/>
          <ac:spMkLst>
            <pc:docMk/>
            <pc:sldMk cId="2843381491" sldId="282"/>
            <ac:spMk id="14" creationId="{3A013D32-D19F-4903-8A21-CA3A376E27FF}"/>
          </ac:spMkLst>
        </pc:spChg>
        <pc:spChg chg="del">
          <ac:chgData name="Studio Ventimiglia | avv. Giorgia Mancuso" userId="2879960f-2b33-4f50-941e-700097ec1ceb" providerId="ADAL" clId="{C79D4118-3B79-4CDF-A153-6A115E6E25F7}" dt="2021-07-15T08:12:08.690" v="7353" actId="478"/>
          <ac:spMkLst>
            <pc:docMk/>
            <pc:sldMk cId="2843381491" sldId="282"/>
            <ac:spMk id="15" creationId="{8DA74B0F-03F0-495A-BA15-1BF0F75B8A34}"/>
          </ac:spMkLst>
        </pc:spChg>
        <pc:spChg chg="del">
          <ac:chgData name="Studio Ventimiglia | avv. Giorgia Mancuso" userId="2879960f-2b33-4f50-941e-700097ec1ceb" providerId="ADAL" clId="{C79D4118-3B79-4CDF-A153-6A115E6E25F7}" dt="2021-07-15T08:12:11.612" v="7354" actId="478"/>
          <ac:spMkLst>
            <pc:docMk/>
            <pc:sldMk cId="2843381491" sldId="282"/>
            <ac:spMk id="16" creationId="{22011A08-9778-4D73-BA2C-CA6B83EED702}"/>
          </ac:spMkLst>
        </pc:spChg>
        <pc:spChg chg="del">
          <ac:chgData name="Studio Ventimiglia | avv. Giorgia Mancuso" userId="2879960f-2b33-4f50-941e-700097ec1ceb" providerId="ADAL" clId="{C79D4118-3B79-4CDF-A153-6A115E6E25F7}" dt="2021-07-15T08:12:11.612" v="7354" actId="478"/>
          <ac:spMkLst>
            <pc:docMk/>
            <pc:sldMk cId="2843381491" sldId="282"/>
            <ac:spMk id="17" creationId="{FCBDED91-93B7-48A2-BFDA-1791F3B781F9}"/>
          </ac:spMkLst>
        </pc:spChg>
        <pc:spChg chg="del">
          <ac:chgData name="Studio Ventimiglia | avv. Giorgia Mancuso" userId="2879960f-2b33-4f50-941e-700097ec1ceb" providerId="ADAL" clId="{C79D4118-3B79-4CDF-A153-6A115E6E25F7}" dt="2021-07-15T08:12:11.612" v="7354" actId="478"/>
          <ac:spMkLst>
            <pc:docMk/>
            <pc:sldMk cId="2843381491" sldId="282"/>
            <ac:spMk id="18" creationId="{ED0C0DF9-03B4-431A-A060-5241615F6AEC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2:49.266" v="7410" actId="1076"/>
          <ac:spMkLst>
            <pc:docMk/>
            <pc:sldMk cId="2843381491" sldId="282"/>
            <ac:spMk id="19" creationId="{D2F1B6DD-D5BC-447A-A98C-D9919433AD7B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2:49.266" v="7410" actId="1076"/>
          <ac:spMkLst>
            <pc:docMk/>
            <pc:sldMk cId="2843381491" sldId="282"/>
            <ac:spMk id="20" creationId="{A77A4FAD-FFE3-4B84-8A50-0619240DDADE}"/>
          </ac:spMkLst>
        </pc:spChg>
      </pc:sldChg>
      <pc:sldChg chg="addSp delSp modSp add mod">
        <pc:chgData name="Studio Ventimiglia | avv. Giorgia Mancuso" userId="2879960f-2b33-4f50-941e-700097ec1ceb" providerId="ADAL" clId="{C79D4118-3B79-4CDF-A153-6A115E6E25F7}" dt="2021-07-15T08:14:19.404" v="7431" actId="208"/>
        <pc:sldMkLst>
          <pc:docMk/>
          <pc:sldMk cId="1494184228" sldId="283"/>
        </pc:sldMkLst>
        <pc:spChg chg="del">
          <ac:chgData name="Studio Ventimiglia | avv. Giorgia Mancuso" userId="2879960f-2b33-4f50-941e-700097ec1ceb" providerId="ADAL" clId="{C79D4118-3B79-4CDF-A153-6A115E6E25F7}" dt="2021-07-15T08:13:35.898" v="7420" actId="478"/>
          <ac:spMkLst>
            <pc:docMk/>
            <pc:sldMk cId="1494184228" sldId="283"/>
            <ac:spMk id="9" creationId="{2A1D2C2E-48CD-4C84-AEDE-E93771290CB2}"/>
          </ac:spMkLst>
        </pc:spChg>
        <pc:spChg chg="del">
          <ac:chgData name="Studio Ventimiglia | avv. Giorgia Mancuso" userId="2879960f-2b33-4f50-941e-700097ec1ceb" providerId="ADAL" clId="{C79D4118-3B79-4CDF-A153-6A115E6E25F7}" dt="2021-07-15T08:13:35.898" v="7420" actId="478"/>
          <ac:spMkLst>
            <pc:docMk/>
            <pc:sldMk cId="1494184228" sldId="283"/>
            <ac:spMk id="10" creationId="{DDE9E2FC-1150-40E3-900E-E9EAAA118024}"/>
          </ac:spMkLst>
        </pc:spChg>
        <pc:spChg chg="del">
          <ac:chgData name="Studio Ventimiglia | avv. Giorgia Mancuso" userId="2879960f-2b33-4f50-941e-700097ec1ceb" providerId="ADAL" clId="{C79D4118-3B79-4CDF-A153-6A115E6E25F7}" dt="2021-07-15T08:13:35.898" v="7420" actId="478"/>
          <ac:spMkLst>
            <pc:docMk/>
            <pc:sldMk cId="1494184228" sldId="283"/>
            <ac:spMk id="11" creationId="{D95D26E1-5F88-4092-A5B9-E7BDC0202839}"/>
          </ac:spMkLst>
        </pc:spChg>
        <pc:spChg chg="del">
          <ac:chgData name="Studio Ventimiglia | avv. Giorgia Mancuso" userId="2879960f-2b33-4f50-941e-700097ec1ceb" providerId="ADAL" clId="{C79D4118-3B79-4CDF-A153-6A115E6E25F7}" dt="2021-07-15T08:13:35.898" v="7420" actId="478"/>
          <ac:spMkLst>
            <pc:docMk/>
            <pc:sldMk cId="1494184228" sldId="283"/>
            <ac:spMk id="12" creationId="{25DC58FE-CE7F-4E91-B341-276BACD61D98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4:19.404" v="7431" actId="208"/>
          <ac:spMkLst>
            <pc:docMk/>
            <pc:sldMk cId="1494184228" sldId="283"/>
            <ac:spMk id="13" creationId="{859F1C41-85A1-49BE-A7D6-643F5E8A712F}"/>
          </ac:spMkLst>
        </pc:spChg>
        <pc:spChg chg="mod">
          <ac:chgData name="Studio Ventimiglia | avv. Giorgia Mancuso" userId="2879960f-2b33-4f50-941e-700097ec1ceb" providerId="ADAL" clId="{C79D4118-3B79-4CDF-A153-6A115E6E25F7}" dt="2021-07-15T08:13:29.727" v="7419" actId="20577"/>
          <ac:spMkLst>
            <pc:docMk/>
            <pc:sldMk cId="1494184228" sldId="283"/>
            <ac:spMk id="14" creationId="{3A013D32-D19F-4903-8A21-CA3A376E27FF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3:58.877" v="7425" actId="207"/>
          <ac:spMkLst>
            <pc:docMk/>
            <pc:sldMk cId="1494184228" sldId="283"/>
            <ac:spMk id="15" creationId="{AE381F6E-C057-495C-8F70-0B116BC1EAF7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4:08.953" v="7427" actId="207"/>
          <ac:spMkLst>
            <pc:docMk/>
            <pc:sldMk cId="1494184228" sldId="283"/>
            <ac:spMk id="16" creationId="{8A8CA813-9691-48CC-BD0C-082B4599BDC7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4:15.233" v="7429" actId="208"/>
          <ac:spMkLst>
            <pc:docMk/>
            <pc:sldMk cId="1494184228" sldId="283"/>
            <ac:spMk id="17" creationId="{1625686F-231B-440E-8C41-8F17D579B3FC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3:58.877" v="7425" actId="207"/>
          <ac:spMkLst>
            <pc:docMk/>
            <pc:sldMk cId="1494184228" sldId="283"/>
            <ac:spMk id="18" creationId="{94C0673E-4267-44B5-9B5A-A8CF60528B18}"/>
          </ac:spMkLst>
        </pc:spChg>
        <pc:spChg chg="del">
          <ac:chgData name="Studio Ventimiglia | avv. Giorgia Mancuso" userId="2879960f-2b33-4f50-941e-700097ec1ceb" providerId="ADAL" clId="{C79D4118-3B79-4CDF-A153-6A115E6E25F7}" dt="2021-07-15T08:13:35.898" v="7420" actId="478"/>
          <ac:spMkLst>
            <pc:docMk/>
            <pc:sldMk cId="1494184228" sldId="283"/>
            <ac:spMk id="19" creationId="{D2F1B6DD-D5BC-447A-A98C-D9919433AD7B}"/>
          </ac:spMkLst>
        </pc:spChg>
        <pc:spChg chg="del">
          <ac:chgData name="Studio Ventimiglia | avv. Giorgia Mancuso" userId="2879960f-2b33-4f50-941e-700097ec1ceb" providerId="ADAL" clId="{C79D4118-3B79-4CDF-A153-6A115E6E25F7}" dt="2021-07-15T08:13:35.898" v="7420" actId="478"/>
          <ac:spMkLst>
            <pc:docMk/>
            <pc:sldMk cId="1494184228" sldId="283"/>
            <ac:spMk id="20" creationId="{A77A4FAD-FFE3-4B84-8A50-0619240DDADE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3:58.877" v="7425" actId="207"/>
          <ac:spMkLst>
            <pc:docMk/>
            <pc:sldMk cId="1494184228" sldId="283"/>
            <ac:spMk id="21" creationId="{7EAD7AAA-C4D7-41CE-A895-976AA6167F89}"/>
          </ac:spMkLst>
        </pc:spChg>
      </pc:sldChg>
      <pc:sldChg chg="addSp delSp modSp add mod">
        <pc:chgData name="Studio Ventimiglia | avv. Giorgia Mancuso" userId="2879960f-2b33-4f50-941e-700097ec1ceb" providerId="ADAL" clId="{C79D4118-3B79-4CDF-A153-6A115E6E25F7}" dt="2021-07-15T10:16:35.422" v="9802" actId="20577"/>
        <pc:sldMkLst>
          <pc:docMk/>
          <pc:sldMk cId="79822757" sldId="284"/>
        </pc:sldMkLst>
        <pc:spChg chg="add mod">
          <ac:chgData name="Studio Ventimiglia | avv. Giorgia Mancuso" userId="2879960f-2b33-4f50-941e-700097ec1ceb" providerId="ADAL" clId="{C79D4118-3B79-4CDF-A153-6A115E6E25F7}" dt="2021-07-15T08:15:29.580" v="7439" actId="207"/>
          <ac:spMkLst>
            <pc:docMk/>
            <pc:sldMk cId="79822757" sldId="284"/>
            <ac:spMk id="9" creationId="{E3D232EA-6891-4916-AF18-77D1EE8B59DF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5:29.580" v="7439" actId="207"/>
          <ac:spMkLst>
            <pc:docMk/>
            <pc:sldMk cId="79822757" sldId="284"/>
            <ac:spMk id="10" creationId="{C951E0F3-1A59-45D5-BD95-3FF834E67829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15:38.359" v="7440" actId="207"/>
          <ac:spMkLst>
            <pc:docMk/>
            <pc:sldMk cId="79822757" sldId="284"/>
            <ac:spMk id="11" creationId="{0D728E2E-5049-4115-9F6E-4D0C2993DDB4}"/>
          </ac:spMkLst>
        </pc:spChg>
        <pc:spChg chg="add mod">
          <ac:chgData name="Studio Ventimiglia | avv. Giorgia Mancuso" userId="2879960f-2b33-4f50-941e-700097ec1ceb" providerId="ADAL" clId="{C79D4118-3B79-4CDF-A153-6A115E6E25F7}" dt="2021-07-15T10:16:35.422" v="9802" actId="20577"/>
          <ac:spMkLst>
            <pc:docMk/>
            <pc:sldMk cId="79822757" sldId="284"/>
            <ac:spMk id="12" creationId="{F067F321-8BF5-43A8-888F-8841D406FC02}"/>
          </ac:spMkLst>
        </pc:spChg>
        <pc:spChg chg="del">
          <ac:chgData name="Studio Ventimiglia | avv. Giorgia Mancuso" userId="2879960f-2b33-4f50-941e-700097ec1ceb" providerId="ADAL" clId="{C79D4118-3B79-4CDF-A153-6A115E6E25F7}" dt="2021-07-15T08:14:49.025" v="7433" actId="478"/>
          <ac:spMkLst>
            <pc:docMk/>
            <pc:sldMk cId="79822757" sldId="284"/>
            <ac:spMk id="13" creationId="{666BA3AE-C91C-473D-9E5F-7C7ED11B0947}"/>
          </ac:spMkLst>
        </pc:spChg>
        <pc:spChg chg="mod">
          <ac:chgData name="Studio Ventimiglia | avv. Giorgia Mancuso" userId="2879960f-2b33-4f50-941e-700097ec1ceb" providerId="ADAL" clId="{C79D4118-3B79-4CDF-A153-6A115E6E25F7}" dt="2021-07-15T08:26:25.194" v="7460" actId="20577"/>
          <ac:spMkLst>
            <pc:docMk/>
            <pc:sldMk cId="79822757" sldId="284"/>
            <ac:spMk id="14" creationId="{3A013D32-D19F-4903-8A21-CA3A376E27FF}"/>
          </ac:spMkLst>
        </pc:spChg>
        <pc:spChg chg="del">
          <ac:chgData name="Studio Ventimiglia | avv. Giorgia Mancuso" userId="2879960f-2b33-4f50-941e-700097ec1ceb" providerId="ADAL" clId="{C79D4118-3B79-4CDF-A153-6A115E6E25F7}" dt="2021-07-15T08:14:51.415" v="7434" actId="478"/>
          <ac:spMkLst>
            <pc:docMk/>
            <pc:sldMk cId="79822757" sldId="284"/>
            <ac:spMk id="15" creationId="{8DA74B0F-03F0-495A-BA15-1BF0F75B8A34}"/>
          </ac:spMkLst>
        </pc:spChg>
        <pc:spChg chg="del">
          <ac:chgData name="Studio Ventimiglia | avv. Giorgia Mancuso" userId="2879960f-2b33-4f50-941e-700097ec1ceb" providerId="ADAL" clId="{C79D4118-3B79-4CDF-A153-6A115E6E25F7}" dt="2021-07-15T08:14:53.899" v="7435" actId="478"/>
          <ac:spMkLst>
            <pc:docMk/>
            <pc:sldMk cId="79822757" sldId="284"/>
            <ac:spMk id="16" creationId="{22011A08-9778-4D73-BA2C-CA6B83EED702}"/>
          </ac:spMkLst>
        </pc:spChg>
        <pc:spChg chg="del">
          <ac:chgData name="Studio Ventimiglia | avv. Giorgia Mancuso" userId="2879960f-2b33-4f50-941e-700097ec1ceb" providerId="ADAL" clId="{C79D4118-3B79-4CDF-A153-6A115E6E25F7}" dt="2021-07-15T08:14:53.899" v="7435" actId="478"/>
          <ac:spMkLst>
            <pc:docMk/>
            <pc:sldMk cId="79822757" sldId="284"/>
            <ac:spMk id="17" creationId="{FCBDED91-93B7-48A2-BFDA-1791F3B781F9}"/>
          </ac:spMkLst>
        </pc:spChg>
        <pc:spChg chg="del">
          <ac:chgData name="Studio Ventimiglia | avv. Giorgia Mancuso" userId="2879960f-2b33-4f50-941e-700097ec1ceb" providerId="ADAL" clId="{C79D4118-3B79-4CDF-A153-6A115E6E25F7}" dt="2021-07-15T08:14:53.899" v="7435" actId="478"/>
          <ac:spMkLst>
            <pc:docMk/>
            <pc:sldMk cId="79822757" sldId="284"/>
            <ac:spMk id="18" creationId="{ED0C0DF9-03B4-431A-A060-5241615F6AEC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08:15:45.655" v="7442" actId="478"/>
          <ac:spMkLst>
            <pc:docMk/>
            <pc:sldMk cId="79822757" sldId="284"/>
            <ac:spMk id="19" creationId="{28CDF8DE-9DAF-4530-BC78-5A134C730E49}"/>
          </ac:spMkLst>
        </pc:spChg>
        <pc:spChg chg="mod">
          <ac:chgData name="Studio Ventimiglia | avv. Giorgia Mancuso" userId="2879960f-2b33-4f50-941e-700097ec1ceb" providerId="ADAL" clId="{C79D4118-3B79-4CDF-A153-6A115E6E25F7}" dt="2021-07-15T10:16:24.315" v="9786" actId="208"/>
          <ac:spMkLst>
            <pc:docMk/>
            <pc:sldMk cId="79822757" sldId="284"/>
            <ac:spMk id="21" creationId="{3C8CC71C-32C6-4D00-846C-1A6DC0B720C1}"/>
          </ac:spMkLst>
        </pc:spChg>
        <pc:spChg chg="mod">
          <ac:chgData name="Studio Ventimiglia | avv. Giorgia Mancuso" userId="2879960f-2b33-4f50-941e-700097ec1ceb" providerId="ADAL" clId="{C79D4118-3B79-4CDF-A153-6A115E6E25F7}" dt="2021-07-15T08:15:59.808" v="7450" actId="113"/>
          <ac:spMkLst>
            <pc:docMk/>
            <pc:sldMk cId="79822757" sldId="284"/>
            <ac:spMk id="22" creationId="{87DE6251-6A53-4B92-B30E-FD1D31AE7B66}"/>
          </ac:spMkLst>
        </pc:spChg>
        <pc:grpChg chg="add mod">
          <ac:chgData name="Studio Ventimiglia | avv. Giorgia Mancuso" userId="2879960f-2b33-4f50-941e-700097ec1ceb" providerId="ADAL" clId="{C79D4118-3B79-4CDF-A153-6A115E6E25F7}" dt="2021-07-15T08:15:49.482" v="7443" actId="207"/>
          <ac:grpSpMkLst>
            <pc:docMk/>
            <pc:sldMk cId="79822757" sldId="284"/>
            <ac:grpSpMk id="20" creationId="{0CB67A8F-54C7-479B-AFCB-972E8F477EFE}"/>
          </ac:grpSpMkLst>
        </pc:grpChg>
      </pc:sldChg>
      <pc:sldChg chg="addSp delSp modSp add mod">
        <pc:chgData name="Studio Ventimiglia | avv. Giorgia Mancuso" userId="2879960f-2b33-4f50-941e-700097ec1ceb" providerId="ADAL" clId="{C79D4118-3B79-4CDF-A153-6A115E6E25F7}" dt="2021-07-15T08:31:47.194" v="7612" actId="207"/>
        <pc:sldMkLst>
          <pc:docMk/>
          <pc:sldMk cId="2435766720" sldId="285"/>
        </pc:sldMkLst>
        <pc:spChg chg="del">
          <ac:chgData name="Studio Ventimiglia | avv. Giorgia Mancuso" userId="2879960f-2b33-4f50-941e-700097ec1ceb" providerId="ADAL" clId="{C79D4118-3B79-4CDF-A153-6A115E6E25F7}" dt="2021-07-15T08:26:43.503" v="7462" actId="478"/>
          <ac:spMkLst>
            <pc:docMk/>
            <pc:sldMk cId="2435766720" sldId="285"/>
            <ac:spMk id="9" creationId="{E3D232EA-6891-4916-AF18-77D1EE8B59DF}"/>
          </ac:spMkLst>
        </pc:spChg>
        <pc:spChg chg="del">
          <ac:chgData name="Studio Ventimiglia | avv. Giorgia Mancuso" userId="2879960f-2b33-4f50-941e-700097ec1ceb" providerId="ADAL" clId="{C79D4118-3B79-4CDF-A153-6A115E6E25F7}" dt="2021-07-15T08:26:43.503" v="7462" actId="478"/>
          <ac:spMkLst>
            <pc:docMk/>
            <pc:sldMk cId="2435766720" sldId="285"/>
            <ac:spMk id="10" creationId="{C951E0F3-1A59-45D5-BD95-3FF834E67829}"/>
          </ac:spMkLst>
        </pc:spChg>
        <pc:spChg chg="del">
          <ac:chgData name="Studio Ventimiglia | avv. Giorgia Mancuso" userId="2879960f-2b33-4f50-941e-700097ec1ceb" providerId="ADAL" clId="{C79D4118-3B79-4CDF-A153-6A115E6E25F7}" dt="2021-07-15T08:26:43.503" v="7462" actId="478"/>
          <ac:spMkLst>
            <pc:docMk/>
            <pc:sldMk cId="2435766720" sldId="285"/>
            <ac:spMk id="11" creationId="{0D728E2E-5049-4115-9F6E-4D0C2993DDB4}"/>
          </ac:spMkLst>
        </pc:spChg>
        <pc:spChg chg="del">
          <ac:chgData name="Studio Ventimiglia | avv. Giorgia Mancuso" userId="2879960f-2b33-4f50-941e-700097ec1ceb" providerId="ADAL" clId="{C79D4118-3B79-4CDF-A153-6A115E6E25F7}" dt="2021-07-15T08:26:43.503" v="7462" actId="478"/>
          <ac:spMkLst>
            <pc:docMk/>
            <pc:sldMk cId="2435766720" sldId="285"/>
            <ac:spMk id="12" creationId="{F067F321-8BF5-43A8-888F-8841D406FC02}"/>
          </ac:spMkLst>
        </pc:spChg>
        <pc:spChg chg="add mod ord">
          <ac:chgData name="Studio Ventimiglia | avv. Giorgia Mancuso" userId="2879960f-2b33-4f50-941e-700097ec1ceb" providerId="ADAL" clId="{C79D4118-3B79-4CDF-A153-6A115E6E25F7}" dt="2021-07-15T08:30:56.982" v="7590" actId="14100"/>
          <ac:spMkLst>
            <pc:docMk/>
            <pc:sldMk cId="2435766720" sldId="285"/>
            <ac:spMk id="13" creationId="{3F6D368C-C818-4739-96D6-6AFC95B87D82}"/>
          </ac:spMkLst>
        </pc:spChg>
        <pc:spChg chg="mod">
          <ac:chgData name="Studio Ventimiglia | avv. Giorgia Mancuso" userId="2879960f-2b33-4f50-941e-700097ec1ceb" providerId="ADAL" clId="{C79D4118-3B79-4CDF-A153-6A115E6E25F7}" dt="2021-07-15T08:27:14.024" v="7508" actId="20577"/>
          <ac:spMkLst>
            <pc:docMk/>
            <pc:sldMk cId="2435766720" sldId="285"/>
            <ac:spMk id="14" creationId="{3A013D32-D19F-4903-8A21-CA3A376E27FF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29:58.007" v="7521" actId="1076"/>
          <ac:spMkLst>
            <pc:docMk/>
            <pc:sldMk cId="2435766720" sldId="285"/>
            <ac:spMk id="15" creationId="{16501B89-6320-45D0-BCC0-3D62203E04B2}"/>
          </ac:spMkLst>
        </pc:spChg>
        <pc:spChg chg="add mod ord">
          <ac:chgData name="Studio Ventimiglia | avv. Giorgia Mancuso" userId="2879960f-2b33-4f50-941e-700097ec1ceb" providerId="ADAL" clId="{C79D4118-3B79-4CDF-A153-6A115E6E25F7}" dt="2021-07-15T08:31:47.194" v="7612" actId="207"/>
          <ac:spMkLst>
            <pc:docMk/>
            <pc:sldMk cId="2435766720" sldId="285"/>
            <ac:spMk id="16" creationId="{199D9424-E495-44F5-9023-EF59166557C3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31:35.430" v="7610" actId="115"/>
          <ac:spMkLst>
            <pc:docMk/>
            <pc:sldMk cId="2435766720" sldId="285"/>
            <ac:spMk id="17" creationId="{B602A784-9E5D-4F1E-A1E1-5080016A3B02}"/>
          </ac:spMkLst>
        </pc:spChg>
        <pc:grpChg chg="del">
          <ac:chgData name="Studio Ventimiglia | avv. Giorgia Mancuso" userId="2879960f-2b33-4f50-941e-700097ec1ceb" providerId="ADAL" clId="{C79D4118-3B79-4CDF-A153-6A115E6E25F7}" dt="2021-07-15T08:26:46.217" v="7463" actId="478"/>
          <ac:grpSpMkLst>
            <pc:docMk/>
            <pc:sldMk cId="2435766720" sldId="285"/>
            <ac:grpSpMk id="20" creationId="{0CB67A8F-54C7-479B-AFCB-972E8F477EFE}"/>
          </ac:grpSpMkLst>
        </pc:grpChg>
      </pc:sldChg>
      <pc:sldChg chg="addSp delSp modSp add mod">
        <pc:chgData name="Studio Ventimiglia | avv. Giorgia Mancuso" userId="2879960f-2b33-4f50-941e-700097ec1ceb" providerId="ADAL" clId="{C79D4118-3B79-4CDF-A153-6A115E6E25F7}" dt="2021-07-15T16:25:30.446" v="18121" actId="113"/>
        <pc:sldMkLst>
          <pc:docMk/>
          <pc:sldMk cId="3041568673" sldId="286"/>
        </pc:sldMkLst>
        <pc:spChg chg="add del mod">
          <ac:chgData name="Studio Ventimiglia | avv. Giorgia Mancuso" userId="2879960f-2b33-4f50-941e-700097ec1ceb" providerId="ADAL" clId="{C79D4118-3B79-4CDF-A153-6A115E6E25F7}" dt="2021-07-15T14:09:47.738" v="10812" actId="478"/>
          <ac:spMkLst>
            <pc:docMk/>
            <pc:sldMk cId="3041568673" sldId="286"/>
            <ac:spMk id="4" creationId="{09CDB839-FFA2-43E6-BBED-6C819C976F26}"/>
          </ac:spMkLst>
        </pc:spChg>
        <pc:spChg chg="add mod">
          <ac:chgData name="Studio Ventimiglia | avv. Giorgia Mancuso" userId="2879960f-2b33-4f50-941e-700097ec1ceb" providerId="ADAL" clId="{C79D4118-3B79-4CDF-A153-6A115E6E25F7}" dt="2021-07-15T14:18:07.802" v="10832" actId="207"/>
          <ac:spMkLst>
            <pc:docMk/>
            <pc:sldMk cId="3041568673" sldId="286"/>
            <ac:spMk id="8" creationId="{9A4202F9-2638-42F7-8AF4-22209FA3323E}"/>
          </ac:spMkLst>
        </pc:spChg>
        <pc:spChg chg="add mod">
          <ac:chgData name="Studio Ventimiglia | avv. Giorgia Mancuso" userId="2879960f-2b33-4f50-941e-700097ec1ceb" providerId="ADAL" clId="{C79D4118-3B79-4CDF-A153-6A115E6E25F7}" dt="2021-07-15T08:58:25.428" v="8392" actId="1076"/>
          <ac:spMkLst>
            <pc:docMk/>
            <pc:sldMk cId="3041568673" sldId="286"/>
            <ac:spMk id="9" creationId="{E772291A-25B9-4F21-9C24-0012DCC457CB}"/>
          </ac:spMkLst>
        </pc:spChg>
        <pc:spChg chg="add mod">
          <ac:chgData name="Studio Ventimiglia | avv. Giorgia Mancuso" userId="2879960f-2b33-4f50-941e-700097ec1ceb" providerId="ADAL" clId="{C79D4118-3B79-4CDF-A153-6A115E6E25F7}" dt="2021-07-15T16:25:30.446" v="18121" actId="113"/>
          <ac:spMkLst>
            <pc:docMk/>
            <pc:sldMk cId="3041568673" sldId="286"/>
            <ac:spMk id="10" creationId="{430F60E5-61D0-4119-BFD8-F559FEE3A52D}"/>
          </ac:spMkLst>
        </pc:spChg>
        <pc:spChg chg="add mod">
          <ac:chgData name="Studio Ventimiglia | avv. Giorgia Mancuso" userId="2879960f-2b33-4f50-941e-700097ec1ceb" providerId="ADAL" clId="{C79D4118-3B79-4CDF-A153-6A115E6E25F7}" dt="2021-07-15T16:12:11.275" v="17975" actId="14100"/>
          <ac:spMkLst>
            <pc:docMk/>
            <pc:sldMk cId="3041568673" sldId="286"/>
            <ac:spMk id="11" creationId="{2D9BC067-56BE-4FCA-806B-F09162B9A73B}"/>
          </ac:spMkLst>
        </pc:spChg>
        <pc:spChg chg="del">
          <ac:chgData name="Studio Ventimiglia | avv. Giorgia Mancuso" userId="2879960f-2b33-4f50-941e-700097ec1ceb" providerId="ADAL" clId="{C79D4118-3B79-4CDF-A153-6A115E6E25F7}" dt="2021-07-15T08:57:58.898" v="8389" actId="478"/>
          <ac:spMkLst>
            <pc:docMk/>
            <pc:sldMk cId="3041568673" sldId="286"/>
            <ac:spMk id="13" creationId="{3F6D368C-C818-4739-96D6-6AFC95B87D82}"/>
          </ac:spMkLst>
        </pc:spChg>
        <pc:spChg chg="mod">
          <ac:chgData name="Studio Ventimiglia | avv. Giorgia Mancuso" userId="2879960f-2b33-4f50-941e-700097ec1ceb" providerId="ADAL" clId="{C79D4118-3B79-4CDF-A153-6A115E6E25F7}" dt="2021-07-15T08:57:54.833" v="8388" actId="20577"/>
          <ac:spMkLst>
            <pc:docMk/>
            <pc:sldMk cId="3041568673" sldId="286"/>
            <ac:spMk id="14" creationId="{3A013D32-D19F-4903-8A21-CA3A376E27FF}"/>
          </ac:spMkLst>
        </pc:spChg>
        <pc:spChg chg="del">
          <ac:chgData name="Studio Ventimiglia | avv. Giorgia Mancuso" userId="2879960f-2b33-4f50-941e-700097ec1ceb" providerId="ADAL" clId="{C79D4118-3B79-4CDF-A153-6A115E6E25F7}" dt="2021-07-15T08:58:02.612" v="8390" actId="478"/>
          <ac:spMkLst>
            <pc:docMk/>
            <pc:sldMk cId="3041568673" sldId="286"/>
            <ac:spMk id="15" creationId="{16501B89-6320-45D0-BCC0-3D62203E04B2}"/>
          </ac:spMkLst>
        </pc:spChg>
        <pc:spChg chg="del">
          <ac:chgData name="Studio Ventimiglia | avv. Giorgia Mancuso" userId="2879960f-2b33-4f50-941e-700097ec1ceb" providerId="ADAL" clId="{C79D4118-3B79-4CDF-A153-6A115E6E25F7}" dt="2021-07-15T08:58:02.612" v="8390" actId="478"/>
          <ac:spMkLst>
            <pc:docMk/>
            <pc:sldMk cId="3041568673" sldId="286"/>
            <ac:spMk id="16" creationId="{199D9424-E495-44F5-9023-EF59166557C3}"/>
          </ac:spMkLst>
        </pc:spChg>
        <pc:spChg chg="del">
          <ac:chgData name="Studio Ventimiglia | avv. Giorgia Mancuso" userId="2879960f-2b33-4f50-941e-700097ec1ceb" providerId="ADAL" clId="{C79D4118-3B79-4CDF-A153-6A115E6E25F7}" dt="2021-07-15T08:57:58.898" v="8389" actId="478"/>
          <ac:spMkLst>
            <pc:docMk/>
            <pc:sldMk cId="3041568673" sldId="286"/>
            <ac:spMk id="17" creationId="{B602A784-9E5D-4F1E-A1E1-5080016A3B02}"/>
          </ac:spMkLst>
        </pc:spChg>
        <pc:spChg chg="add mod ord">
          <ac:chgData name="Studio Ventimiglia | avv. Giorgia Mancuso" userId="2879960f-2b33-4f50-941e-700097ec1ceb" providerId="ADAL" clId="{C79D4118-3B79-4CDF-A153-6A115E6E25F7}" dt="2021-07-15T14:39:22.579" v="12301" actId="1076"/>
          <ac:spMkLst>
            <pc:docMk/>
            <pc:sldMk cId="3041568673" sldId="286"/>
            <ac:spMk id="18" creationId="{2239B4E8-64F2-400C-BC04-063ECBED0701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09:15.129" v="10806" actId="478"/>
          <ac:spMkLst>
            <pc:docMk/>
            <pc:sldMk cId="3041568673" sldId="286"/>
            <ac:spMk id="19" creationId="{783F3655-F1BF-4B47-954F-7301DFB98A12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09:33.801" v="10809" actId="478"/>
          <ac:spMkLst>
            <pc:docMk/>
            <pc:sldMk cId="3041568673" sldId="286"/>
            <ac:spMk id="20" creationId="{CE3B56A6-204B-4956-8D8E-7F4EA25D71CE}"/>
          </ac:spMkLst>
        </pc:spChg>
        <pc:picChg chg="add del mod">
          <ac:chgData name="Studio Ventimiglia | avv. Giorgia Mancuso" userId="2879960f-2b33-4f50-941e-700097ec1ceb" providerId="ADAL" clId="{C79D4118-3B79-4CDF-A153-6A115E6E25F7}" dt="2021-07-15T14:09:46.056" v="10811" actId="478"/>
          <ac:picMkLst>
            <pc:docMk/>
            <pc:sldMk cId="3041568673" sldId="286"/>
            <ac:picMk id="3" creationId="{4840421C-96FE-4736-BCEC-FD515E148A9B}"/>
          </ac:picMkLst>
        </pc:picChg>
        <pc:picChg chg="add mod modCrop">
          <ac:chgData name="Studio Ventimiglia | avv. Giorgia Mancuso" userId="2879960f-2b33-4f50-941e-700097ec1ceb" providerId="ADAL" clId="{C79D4118-3B79-4CDF-A153-6A115E6E25F7}" dt="2021-07-15T14:22:28.460" v="10928" actId="1076"/>
          <ac:picMkLst>
            <pc:docMk/>
            <pc:sldMk cId="3041568673" sldId="286"/>
            <ac:picMk id="7" creationId="{FE0418D6-CF79-4FD1-930A-905A26E92B8F}"/>
          </ac:picMkLst>
        </pc:picChg>
        <pc:picChg chg="add del mod">
          <ac:chgData name="Studio Ventimiglia | avv. Giorgia Mancuso" userId="2879960f-2b33-4f50-941e-700097ec1ceb" providerId="ADAL" clId="{C79D4118-3B79-4CDF-A153-6A115E6E25F7}" dt="2021-07-15T14:07:39.514" v="10777" actId="478"/>
          <ac:picMkLst>
            <pc:docMk/>
            <pc:sldMk cId="3041568673" sldId="286"/>
            <ac:picMk id="12" creationId="{0D9E8520-0FB8-4437-86D3-507049CA617E}"/>
          </ac:picMkLst>
        </pc:picChg>
      </pc:sldChg>
      <pc:sldChg chg="modSp add mod ord">
        <pc:chgData name="Studio Ventimiglia | avv. Giorgia Mancuso" userId="2879960f-2b33-4f50-941e-700097ec1ceb" providerId="ADAL" clId="{C79D4118-3B79-4CDF-A153-6A115E6E25F7}" dt="2021-07-15T16:21:49.758" v="17996" actId="20577"/>
        <pc:sldMkLst>
          <pc:docMk/>
          <pc:sldMk cId="1772281542" sldId="287"/>
        </pc:sldMkLst>
        <pc:spChg chg="mod">
          <ac:chgData name="Studio Ventimiglia | avv. Giorgia Mancuso" userId="2879960f-2b33-4f50-941e-700097ec1ceb" providerId="ADAL" clId="{C79D4118-3B79-4CDF-A153-6A115E6E25F7}" dt="2021-07-15T16:21:49.758" v="17996" actId="20577"/>
          <ac:spMkLst>
            <pc:docMk/>
            <pc:sldMk cId="1772281542" sldId="287"/>
            <ac:spMk id="10" creationId="{430F60E5-61D0-4119-BFD8-F559FEE3A52D}"/>
          </ac:spMkLst>
        </pc:spChg>
        <pc:spChg chg="mod">
          <ac:chgData name="Studio Ventimiglia | avv. Giorgia Mancuso" userId="2879960f-2b33-4f50-941e-700097ec1ceb" providerId="ADAL" clId="{C79D4118-3B79-4CDF-A153-6A115E6E25F7}" dt="2021-07-15T09:15:00.435" v="8957"/>
          <ac:spMkLst>
            <pc:docMk/>
            <pc:sldMk cId="1772281542" sldId="287"/>
            <ac:spMk id="11" creationId="{2D9BC067-56BE-4FCA-806B-F09162B9A73B}"/>
          </ac:spMkLst>
        </pc:spChg>
        <pc:spChg chg="mod">
          <ac:chgData name="Studio Ventimiglia | avv. Giorgia Mancuso" userId="2879960f-2b33-4f50-941e-700097ec1ceb" providerId="ADAL" clId="{C79D4118-3B79-4CDF-A153-6A115E6E25F7}" dt="2021-07-15T16:21:24.585" v="17978" actId="14100"/>
          <ac:spMkLst>
            <pc:docMk/>
            <pc:sldMk cId="1772281542" sldId="287"/>
            <ac:spMk id="18" creationId="{2239B4E8-64F2-400C-BC04-063ECBED0701}"/>
          </ac:spMkLst>
        </pc:spChg>
        <pc:picChg chg="mod">
          <ac:chgData name="Studio Ventimiglia | avv. Giorgia Mancuso" userId="2879960f-2b33-4f50-941e-700097ec1ceb" providerId="ADAL" clId="{C79D4118-3B79-4CDF-A153-6A115E6E25F7}" dt="2021-07-15T09:52:30.421" v="9215" actId="14100"/>
          <ac:picMkLst>
            <pc:docMk/>
            <pc:sldMk cId="1772281542" sldId="287"/>
            <ac:picMk id="12" creationId="{0D9E8520-0FB8-4437-86D3-507049CA617E}"/>
          </ac:picMkLst>
        </pc:picChg>
      </pc:sldChg>
      <pc:sldChg chg="addSp delSp modSp add mod">
        <pc:chgData name="Studio Ventimiglia | avv. Giorgia Mancuso" userId="2879960f-2b33-4f50-941e-700097ec1ceb" providerId="ADAL" clId="{C79D4118-3B79-4CDF-A153-6A115E6E25F7}" dt="2021-07-15T16:23:11.787" v="18120" actId="20577"/>
        <pc:sldMkLst>
          <pc:docMk/>
          <pc:sldMk cId="545508262" sldId="288"/>
        </pc:sldMkLst>
        <pc:spChg chg="add mod">
          <ac:chgData name="Studio Ventimiglia | avv. Giorgia Mancuso" userId="2879960f-2b33-4f50-941e-700097ec1ceb" providerId="ADAL" clId="{C79D4118-3B79-4CDF-A153-6A115E6E25F7}" dt="2021-07-15T10:11:28.288" v="9596" actId="207"/>
          <ac:spMkLst>
            <pc:docMk/>
            <pc:sldMk cId="545508262" sldId="288"/>
            <ac:spMk id="3" creationId="{8B25C589-3E2D-4F75-9030-B3FB4F11D2B0}"/>
          </ac:spMkLst>
        </pc:spChg>
        <pc:spChg chg="add mod">
          <ac:chgData name="Studio Ventimiglia | avv. Giorgia Mancuso" userId="2879960f-2b33-4f50-941e-700097ec1ceb" providerId="ADAL" clId="{C79D4118-3B79-4CDF-A153-6A115E6E25F7}" dt="2021-07-15T10:12:53.779" v="9631" actId="208"/>
          <ac:spMkLst>
            <pc:docMk/>
            <pc:sldMk cId="545508262" sldId="288"/>
            <ac:spMk id="4" creationId="{36E496A8-6690-42A8-A928-A018DADE8151}"/>
          </ac:spMkLst>
        </pc:spChg>
        <pc:spChg chg="mod">
          <ac:chgData name="Studio Ventimiglia | avv. Giorgia Mancuso" userId="2879960f-2b33-4f50-941e-700097ec1ceb" providerId="ADAL" clId="{C79D4118-3B79-4CDF-A153-6A115E6E25F7}" dt="2021-07-15T10:10:36.479" v="9581" actId="255"/>
          <ac:spMkLst>
            <pc:docMk/>
            <pc:sldMk cId="545508262" sldId="288"/>
            <ac:spMk id="5" creationId="{DAEB9B36-336F-BA4A-8503-F8A752016E5A}"/>
          </ac:spMkLst>
        </pc:spChg>
        <pc:spChg chg="del mod">
          <ac:chgData name="Studio Ventimiglia | avv. Giorgia Mancuso" userId="2879960f-2b33-4f50-941e-700097ec1ceb" providerId="ADAL" clId="{C79D4118-3B79-4CDF-A153-6A115E6E25F7}" dt="2021-07-15T10:05:15.849" v="9261" actId="478"/>
          <ac:spMkLst>
            <pc:docMk/>
            <pc:sldMk cId="545508262" sldId="288"/>
            <ac:spMk id="8" creationId="{9A4202F9-2638-42F7-8AF4-22209FA3323E}"/>
          </ac:spMkLst>
        </pc:spChg>
        <pc:spChg chg="mod">
          <ac:chgData name="Studio Ventimiglia | avv. Giorgia Mancuso" userId="2879960f-2b33-4f50-941e-700097ec1ceb" providerId="ADAL" clId="{C79D4118-3B79-4CDF-A153-6A115E6E25F7}" dt="2021-07-15T10:10:36.479" v="9581" actId="255"/>
          <ac:spMkLst>
            <pc:docMk/>
            <pc:sldMk cId="545508262" sldId="288"/>
            <ac:spMk id="9" creationId="{E772291A-25B9-4F21-9C24-0012DCC457CB}"/>
          </ac:spMkLst>
        </pc:spChg>
        <pc:spChg chg="del">
          <ac:chgData name="Studio Ventimiglia | avv. Giorgia Mancuso" userId="2879960f-2b33-4f50-941e-700097ec1ceb" providerId="ADAL" clId="{C79D4118-3B79-4CDF-A153-6A115E6E25F7}" dt="2021-07-15T10:05:25.006" v="9265" actId="478"/>
          <ac:spMkLst>
            <pc:docMk/>
            <pc:sldMk cId="545508262" sldId="288"/>
            <ac:spMk id="10" creationId="{430F60E5-61D0-4119-BFD8-F559FEE3A52D}"/>
          </ac:spMkLst>
        </pc:spChg>
        <pc:spChg chg="del mod">
          <ac:chgData name="Studio Ventimiglia | avv. Giorgia Mancuso" userId="2879960f-2b33-4f50-941e-700097ec1ceb" providerId="ADAL" clId="{C79D4118-3B79-4CDF-A153-6A115E6E25F7}" dt="2021-07-15T10:05:17.503" v="9262" actId="478"/>
          <ac:spMkLst>
            <pc:docMk/>
            <pc:sldMk cId="545508262" sldId="288"/>
            <ac:spMk id="11" creationId="{2D9BC067-56BE-4FCA-806B-F09162B9A73B}"/>
          </ac:spMkLst>
        </pc:spChg>
        <pc:spChg chg="add mod">
          <ac:chgData name="Studio Ventimiglia | avv. Giorgia Mancuso" userId="2879960f-2b33-4f50-941e-700097ec1ceb" providerId="ADAL" clId="{C79D4118-3B79-4CDF-A153-6A115E6E25F7}" dt="2021-07-15T16:23:11.787" v="18120" actId="20577"/>
          <ac:spMkLst>
            <pc:docMk/>
            <pc:sldMk cId="545508262" sldId="288"/>
            <ac:spMk id="13" creationId="{ADE337B9-1D40-4F06-816F-9E16B5789DBC}"/>
          </ac:spMkLst>
        </pc:spChg>
        <pc:spChg chg="del">
          <ac:chgData name="Studio Ventimiglia | avv. Giorgia Mancuso" userId="2879960f-2b33-4f50-941e-700097ec1ceb" providerId="ADAL" clId="{C79D4118-3B79-4CDF-A153-6A115E6E25F7}" dt="2021-07-15T10:09:50.349" v="9505" actId="478"/>
          <ac:spMkLst>
            <pc:docMk/>
            <pc:sldMk cId="545508262" sldId="288"/>
            <ac:spMk id="14" creationId="{3A013D32-D19F-4903-8A21-CA3A376E27FF}"/>
          </ac:spMkLst>
        </pc:spChg>
        <pc:spChg chg="add mod ord">
          <ac:chgData name="Studio Ventimiglia | avv. Giorgia Mancuso" userId="2879960f-2b33-4f50-941e-700097ec1ceb" providerId="ADAL" clId="{C79D4118-3B79-4CDF-A153-6A115E6E25F7}" dt="2021-07-15T10:11:26.673" v="9595" actId="1076"/>
          <ac:spMkLst>
            <pc:docMk/>
            <pc:sldMk cId="545508262" sldId="288"/>
            <ac:spMk id="15" creationId="{7DF8E8E7-1E6A-48CA-BC37-C7BB5883567A}"/>
          </ac:spMkLst>
        </pc:spChg>
        <pc:spChg chg="add mod ord">
          <ac:chgData name="Studio Ventimiglia | avv. Giorgia Mancuso" userId="2879960f-2b33-4f50-941e-700097ec1ceb" providerId="ADAL" clId="{C79D4118-3B79-4CDF-A153-6A115E6E25F7}" dt="2021-07-15T10:14:06.353" v="9681" actId="14100"/>
          <ac:spMkLst>
            <pc:docMk/>
            <pc:sldMk cId="545508262" sldId="288"/>
            <ac:spMk id="16" creationId="{DF8CDD59-24F4-43C8-99F2-15CDDBCB57E5}"/>
          </ac:spMkLst>
        </pc:spChg>
        <pc:spChg chg="del">
          <ac:chgData name="Studio Ventimiglia | avv. Giorgia Mancuso" userId="2879960f-2b33-4f50-941e-700097ec1ceb" providerId="ADAL" clId="{C79D4118-3B79-4CDF-A153-6A115E6E25F7}" dt="2021-07-15T10:05:22.476" v="9264" actId="478"/>
          <ac:spMkLst>
            <pc:docMk/>
            <pc:sldMk cId="545508262" sldId="288"/>
            <ac:spMk id="18" creationId="{2239B4E8-64F2-400C-BC04-063ECBED0701}"/>
          </ac:spMkLst>
        </pc:spChg>
        <pc:picChg chg="del">
          <ac:chgData name="Studio Ventimiglia | avv. Giorgia Mancuso" userId="2879960f-2b33-4f50-941e-700097ec1ceb" providerId="ADAL" clId="{C79D4118-3B79-4CDF-A153-6A115E6E25F7}" dt="2021-07-15T10:05:19.300" v="9263" actId="478"/>
          <ac:picMkLst>
            <pc:docMk/>
            <pc:sldMk cId="545508262" sldId="288"/>
            <ac:picMk id="12" creationId="{0D9E8520-0FB8-4437-86D3-507049CA617E}"/>
          </ac:picMkLst>
        </pc:picChg>
      </pc:sldChg>
      <pc:sldChg chg="modSp add mod ord">
        <pc:chgData name="Studio Ventimiglia | avv. Giorgia Mancuso" userId="2879960f-2b33-4f50-941e-700097ec1ceb" providerId="ADAL" clId="{C79D4118-3B79-4CDF-A153-6A115E6E25F7}" dt="2021-07-19T08:06:53.299" v="20454"/>
        <pc:sldMkLst>
          <pc:docMk/>
          <pc:sldMk cId="665814401" sldId="289"/>
        </pc:sldMkLst>
        <pc:spChg chg="mod">
          <ac:chgData name="Studio Ventimiglia | avv. Giorgia Mancuso" userId="2879960f-2b33-4f50-941e-700097ec1ceb" providerId="ADAL" clId="{C79D4118-3B79-4CDF-A153-6A115E6E25F7}" dt="2021-07-19T08:06:32.130" v="20452" actId="20577"/>
          <ac:spMkLst>
            <pc:docMk/>
            <pc:sldMk cId="665814401" sldId="289"/>
            <ac:spMk id="11" creationId="{2C07F2B5-1B67-40F1-9DB9-9F8471B0BA0B}"/>
          </ac:spMkLst>
        </pc:spChg>
      </pc:sldChg>
      <pc:sldChg chg="addSp delSp modSp add mod ord">
        <pc:chgData name="Studio Ventimiglia | avv. Giorgia Mancuso" userId="2879960f-2b33-4f50-941e-700097ec1ceb" providerId="ADAL" clId="{C79D4118-3B79-4CDF-A153-6A115E6E25F7}" dt="2021-07-19T08:06:53.299" v="20454"/>
        <pc:sldMkLst>
          <pc:docMk/>
          <pc:sldMk cId="1142734866" sldId="290"/>
        </pc:sldMkLst>
        <pc:spChg chg="add mod">
          <ac:chgData name="Studio Ventimiglia | avv. Giorgia Mancuso" userId="2879960f-2b33-4f50-941e-700097ec1ceb" providerId="ADAL" clId="{C79D4118-3B79-4CDF-A153-6A115E6E25F7}" dt="2021-07-15T11:14:13.739" v="9860"/>
          <ac:spMkLst>
            <pc:docMk/>
            <pc:sldMk cId="1142734866" sldId="290"/>
            <ac:spMk id="6" creationId="{E75E6711-77CA-4320-9B99-EA6F7A07278A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14:13.739" v="9860"/>
          <ac:spMkLst>
            <pc:docMk/>
            <pc:sldMk cId="1142734866" sldId="290"/>
            <ac:spMk id="7" creationId="{992A8E46-D132-45C9-92F8-98C20E61F3D7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14:13.739" v="9860"/>
          <ac:spMkLst>
            <pc:docMk/>
            <pc:sldMk cId="1142734866" sldId="290"/>
            <ac:spMk id="8" creationId="{05FA1682-0A74-4211-A112-FDAE1CEAB6B4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14:30.215" v="9873" actId="20577"/>
          <ac:spMkLst>
            <pc:docMk/>
            <pc:sldMk cId="1142734866" sldId="290"/>
            <ac:spMk id="9" creationId="{F8719971-CE96-4088-AB5E-768CF4A8973E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14:46.141" v="9874"/>
          <ac:spMkLst>
            <pc:docMk/>
            <pc:sldMk cId="1142734866" sldId="290"/>
            <ac:spMk id="10" creationId="{3B5EA973-C9E0-46C0-98C4-D103D13703CD}"/>
          </ac:spMkLst>
        </pc:spChg>
        <pc:spChg chg="del">
          <ac:chgData name="Studio Ventimiglia | avv. Giorgia Mancuso" userId="2879960f-2b33-4f50-941e-700097ec1ceb" providerId="ADAL" clId="{C79D4118-3B79-4CDF-A153-6A115E6E25F7}" dt="2021-07-15T11:13:44.319" v="9859" actId="478"/>
          <ac:spMkLst>
            <pc:docMk/>
            <pc:sldMk cId="1142734866" sldId="290"/>
            <ac:spMk id="11" creationId="{2C07F2B5-1B67-40F1-9DB9-9F8471B0BA0B}"/>
          </ac:spMkLst>
        </pc:spChg>
        <pc:picChg chg="add mod">
          <ac:chgData name="Studio Ventimiglia | avv. Giorgia Mancuso" userId="2879960f-2b33-4f50-941e-700097ec1ceb" providerId="ADAL" clId="{C79D4118-3B79-4CDF-A153-6A115E6E25F7}" dt="2021-07-15T11:14:13.739" v="9860"/>
          <ac:picMkLst>
            <pc:docMk/>
            <pc:sldMk cId="1142734866" sldId="290"/>
            <ac:picMk id="4" creationId="{D2838750-8BB9-47F1-9895-ECBF4AF83F9C}"/>
          </ac:picMkLst>
        </pc:picChg>
      </pc:sldChg>
      <pc:sldChg chg="addSp delSp modSp add mod ord">
        <pc:chgData name="Studio Ventimiglia | avv. Giorgia Mancuso" userId="2879960f-2b33-4f50-941e-700097ec1ceb" providerId="ADAL" clId="{C79D4118-3B79-4CDF-A153-6A115E6E25F7}" dt="2021-07-19T08:06:53.299" v="20454"/>
        <pc:sldMkLst>
          <pc:docMk/>
          <pc:sldMk cId="3521297760" sldId="291"/>
        </pc:sldMkLst>
        <pc:spChg chg="del">
          <ac:chgData name="Studio Ventimiglia | avv. Giorgia Mancuso" userId="2879960f-2b33-4f50-941e-700097ec1ceb" providerId="ADAL" clId="{C79D4118-3B79-4CDF-A153-6A115E6E25F7}" dt="2021-07-15T11:15:11.752" v="9876" actId="478"/>
          <ac:spMkLst>
            <pc:docMk/>
            <pc:sldMk cId="3521297760" sldId="291"/>
            <ac:spMk id="6" creationId="{E75E6711-77CA-4320-9B99-EA6F7A07278A}"/>
          </ac:spMkLst>
        </pc:spChg>
        <pc:spChg chg="del">
          <ac:chgData name="Studio Ventimiglia | avv. Giorgia Mancuso" userId="2879960f-2b33-4f50-941e-700097ec1ceb" providerId="ADAL" clId="{C79D4118-3B79-4CDF-A153-6A115E6E25F7}" dt="2021-07-15T11:15:11.752" v="9876" actId="478"/>
          <ac:spMkLst>
            <pc:docMk/>
            <pc:sldMk cId="3521297760" sldId="291"/>
            <ac:spMk id="7" creationId="{992A8E46-D132-45C9-92F8-98C20E61F3D7}"/>
          </ac:spMkLst>
        </pc:spChg>
        <pc:spChg chg="del">
          <ac:chgData name="Studio Ventimiglia | avv. Giorgia Mancuso" userId="2879960f-2b33-4f50-941e-700097ec1ceb" providerId="ADAL" clId="{C79D4118-3B79-4CDF-A153-6A115E6E25F7}" dt="2021-07-15T11:15:11.752" v="9876" actId="478"/>
          <ac:spMkLst>
            <pc:docMk/>
            <pc:sldMk cId="3521297760" sldId="291"/>
            <ac:spMk id="8" creationId="{05FA1682-0A74-4211-A112-FDAE1CEAB6B4}"/>
          </ac:spMkLst>
        </pc:spChg>
        <pc:spChg chg="mod">
          <ac:chgData name="Studio Ventimiglia | avv. Giorgia Mancuso" userId="2879960f-2b33-4f50-941e-700097ec1ceb" providerId="ADAL" clId="{C79D4118-3B79-4CDF-A153-6A115E6E25F7}" dt="2021-07-15T11:16:03.037" v="9887" actId="1076"/>
          <ac:spMkLst>
            <pc:docMk/>
            <pc:sldMk cId="3521297760" sldId="291"/>
            <ac:spMk id="9" creationId="{F8719971-CE96-4088-AB5E-768CF4A8973E}"/>
          </ac:spMkLst>
        </pc:spChg>
        <pc:spChg chg="del">
          <ac:chgData name="Studio Ventimiglia | avv. Giorgia Mancuso" userId="2879960f-2b33-4f50-941e-700097ec1ceb" providerId="ADAL" clId="{C79D4118-3B79-4CDF-A153-6A115E6E25F7}" dt="2021-07-15T11:15:14.710" v="9877" actId="21"/>
          <ac:spMkLst>
            <pc:docMk/>
            <pc:sldMk cId="3521297760" sldId="291"/>
            <ac:spMk id="10" creationId="{3B5EA973-C9E0-46C0-98C4-D103D13703CD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1:15:17.080" v="9879"/>
          <ac:spMkLst>
            <pc:docMk/>
            <pc:sldMk cId="3521297760" sldId="291"/>
            <ac:spMk id="11" creationId="{32750971-0837-493A-A9B9-1C84EB0F9D24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15:41.269" v="9881" actId="1076"/>
          <ac:spMkLst>
            <pc:docMk/>
            <pc:sldMk cId="3521297760" sldId="291"/>
            <ac:spMk id="12" creationId="{A7662F81-5C45-4349-B1F4-B0AAAB30DE5D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16:46.022" v="9893" actId="20577"/>
          <ac:spMkLst>
            <pc:docMk/>
            <pc:sldMk cId="3521297760" sldId="291"/>
            <ac:spMk id="13" creationId="{EC6806A1-2BA9-4DC6-98D6-1B2A565B4055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15:56.210" v="9885" actId="1076"/>
          <ac:spMkLst>
            <pc:docMk/>
            <pc:sldMk cId="3521297760" sldId="291"/>
            <ac:spMk id="18" creationId="{5FAE71A5-7355-4625-896A-9BFC653204CF}"/>
          </ac:spMkLst>
        </pc:spChg>
        <pc:grpChg chg="add mod">
          <ac:chgData name="Studio Ventimiglia | avv. Giorgia Mancuso" userId="2879960f-2b33-4f50-941e-700097ec1ceb" providerId="ADAL" clId="{C79D4118-3B79-4CDF-A153-6A115E6E25F7}" dt="2021-07-15T11:16:27.176" v="9891" actId="208"/>
          <ac:grpSpMkLst>
            <pc:docMk/>
            <pc:sldMk cId="3521297760" sldId="291"/>
            <ac:grpSpMk id="14" creationId="{BF52DA69-E640-4EAA-AE67-2984060BE468}"/>
          </ac:grpSpMkLst>
        </pc:grpChg>
        <pc:picChg chg="del">
          <ac:chgData name="Studio Ventimiglia | avv. Giorgia Mancuso" userId="2879960f-2b33-4f50-941e-700097ec1ceb" providerId="ADAL" clId="{C79D4118-3B79-4CDF-A153-6A115E6E25F7}" dt="2021-07-15T11:15:11.752" v="9876" actId="478"/>
          <ac:picMkLst>
            <pc:docMk/>
            <pc:sldMk cId="3521297760" sldId="291"/>
            <ac:picMk id="4" creationId="{D2838750-8BB9-47F1-9895-ECBF4AF83F9C}"/>
          </ac:picMkLst>
        </pc:picChg>
        <pc:picChg chg="mod">
          <ac:chgData name="Studio Ventimiglia | avv. Giorgia Mancuso" userId="2879960f-2b33-4f50-941e-700097ec1ceb" providerId="ADAL" clId="{C79D4118-3B79-4CDF-A153-6A115E6E25F7}" dt="2021-07-15T11:16:10.325" v="9888" actId="1076"/>
          <ac:picMkLst>
            <pc:docMk/>
            <pc:sldMk cId="3521297760" sldId="291"/>
            <ac:picMk id="15" creationId="{EF1C1615-3938-44F9-9069-4E11F2B014CB}"/>
          </ac:picMkLst>
        </pc:picChg>
        <pc:picChg chg="mod">
          <ac:chgData name="Studio Ventimiglia | avv. Giorgia Mancuso" userId="2879960f-2b33-4f50-941e-700097ec1ceb" providerId="ADAL" clId="{C79D4118-3B79-4CDF-A153-6A115E6E25F7}" dt="2021-07-15T11:16:10.325" v="9888" actId="1076"/>
          <ac:picMkLst>
            <pc:docMk/>
            <pc:sldMk cId="3521297760" sldId="291"/>
            <ac:picMk id="16" creationId="{8EE7A63C-B718-4193-A321-F1072CAF913D}"/>
          </ac:picMkLst>
        </pc:picChg>
        <pc:picChg chg="mod">
          <ac:chgData name="Studio Ventimiglia | avv. Giorgia Mancuso" userId="2879960f-2b33-4f50-941e-700097ec1ceb" providerId="ADAL" clId="{C79D4118-3B79-4CDF-A153-6A115E6E25F7}" dt="2021-07-15T11:16:10.325" v="9888" actId="1076"/>
          <ac:picMkLst>
            <pc:docMk/>
            <pc:sldMk cId="3521297760" sldId="291"/>
            <ac:picMk id="17" creationId="{B81295A1-661E-477B-999E-8875306F4A44}"/>
          </ac:picMkLst>
        </pc:picChg>
      </pc:sldChg>
      <pc:sldChg chg="addSp delSp modSp add mod">
        <pc:chgData name="Studio Ventimiglia | avv. Giorgia Mancuso" userId="2879960f-2b33-4f50-941e-700097ec1ceb" providerId="ADAL" clId="{C79D4118-3B79-4CDF-A153-6A115E6E25F7}" dt="2021-07-15T11:19:35.996" v="9915" actId="1076"/>
        <pc:sldMkLst>
          <pc:docMk/>
          <pc:sldMk cId="796322941" sldId="292"/>
        </pc:sldMkLst>
        <pc:spChg chg="add del mod">
          <ac:chgData name="Studio Ventimiglia | avv. Giorgia Mancuso" userId="2879960f-2b33-4f50-941e-700097ec1ceb" providerId="ADAL" clId="{C79D4118-3B79-4CDF-A153-6A115E6E25F7}" dt="2021-07-15T11:17:50.328" v="9897" actId="478"/>
          <ac:spMkLst>
            <pc:docMk/>
            <pc:sldMk cId="796322941" sldId="292"/>
            <ac:spMk id="3" creationId="{CAE80DA1-EA50-497C-916F-50F092DCBBF9}"/>
          </ac:spMkLst>
        </pc:spChg>
        <pc:spChg chg="del">
          <ac:chgData name="Studio Ventimiglia | avv. Giorgia Mancuso" userId="2879960f-2b33-4f50-941e-700097ec1ceb" providerId="ADAL" clId="{C79D4118-3B79-4CDF-A153-6A115E6E25F7}" dt="2021-07-15T11:17:45.546" v="9895" actId="478"/>
          <ac:spMkLst>
            <pc:docMk/>
            <pc:sldMk cId="796322941" sldId="292"/>
            <ac:spMk id="5" creationId="{0BDEAF02-67C0-42BC-A60B-4258000CAD97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18:11.327" v="9904" actId="115"/>
          <ac:spMkLst>
            <pc:docMk/>
            <pc:sldMk cId="796322941" sldId="292"/>
            <ac:spMk id="8" creationId="{2BA8EE91-CCDF-4213-ACE8-396D39B35F51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18:27.901" v="9908" actId="1076"/>
          <ac:spMkLst>
            <pc:docMk/>
            <pc:sldMk cId="796322941" sldId="292"/>
            <ac:spMk id="9" creationId="{B83C2F6E-AB7F-4D6B-853E-CD46931F1D49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18:44.292" v="9910" actId="207"/>
          <ac:spMkLst>
            <pc:docMk/>
            <pc:sldMk cId="796322941" sldId="292"/>
            <ac:spMk id="10" creationId="{E0D59403-4767-4D7B-93FC-3000C0D60F10}"/>
          </ac:spMkLst>
        </pc:spChg>
        <pc:spChg chg="del">
          <ac:chgData name="Studio Ventimiglia | avv. Giorgia Mancuso" userId="2879960f-2b33-4f50-941e-700097ec1ceb" providerId="ADAL" clId="{C79D4118-3B79-4CDF-A153-6A115E6E25F7}" dt="2021-07-15T11:17:47.791" v="9896" actId="478"/>
          <ac:spMkLst>
            <pc:docMk/>
            <pc:sldMk cId="796322941" sldId="292"/>
            <ac:spMk id="28" creationId="{0652EB1B-D530-F14C-A831-DF42A1FA2AAF}"/>
          </ac:spMkLst>
        </pc:spChg>
        <pc:picChg chg="mod">
          <ac:chgData name="Studio Ventimiglia | avv. Giorgia Mancuso" userId="2879960f-2b33-4f50-941e-700097ec1ceb" providerId="ADAL" clId="{C79D4118-3B79-4CDF-A153-6A115E6E25F7}" dt="2021-07-15T11:18:13.379" v="9905" actId="1076"/>
          <ac:picMkLst>
            <pc:docMk/>
            <pc:sldMk cId="796322941" sldId="292"/>
            <ac:picMk id="6" creationId="{5888E6C0-8CAB-41F8-B3A0-26F81DE17163}"/>
          </ac:picMkLst>
        </pc:picChg>
        <pc:picChg chg="add mod">
          <ac:chgData name="Studio Ventimiglia | avv. Giorgia Mancuso" userId="2879960f-2b33-4f50-941e-700097ec1ceb" providerId="ADAL" clId="{C79D4118-3B79-4CDF-A153-6A115E6E25F7}" dt="2021-07-15T11:19:35.996" v="9915" actId="1076"/>
          <ac:picMkLst>
            <pc:docMk/>
            <pc:sldMk cId="796322941" sldId="292"/>
            <ac:picMk id="7" creationId="{091F4231-0F4F-4D96-B249-5D6FD1ABB1D5}"/>
          </ac:picMkLst>
        </pc:picChg>
      </pc:sldChg>
      <pc:sldChg chg="addSp delSp modSp add mod ord">
        <pc:chgData name="Studio Ventimiglia | avv. Giorgia Mancuso" userId="2879960f-2b33-4f50-941e-700097ec1ceb" providerId="ADAL" clId="{C79D4118-3B79-4CDF-A153-6A115E6E25F7}" dt="2021-07-19T08:06:53.299" v="20454"/>
        <pc:sldMkLst>
          <pc:docMk/>
          <pc:sldMk cId="1092062560" sldId="293"/>
        </pc:sldMkLst>
        <pc:spChg chg="add mod">
          <ac:chgData name="Studio Ventimiglia | avv. Giorgia Mancuso" userId="2879960f-2b33-4f50-941e-700097ec1ceb" providerId="ADAL" clId="{C79D4118-3B79-4CDF-A153-6A115E6E25F7}" dt="2021-07-15T11:28:49.602" v="9983" actId="14100"/>
          <ac:spMkLst>
            <pc:docMk/>
            <pc:sldMk cId="1092062560" sldId="293"/>
            <ac:spMk id="11" creationId="{6D5A9F4F-AA09-4F25-AEAC-F7AE36030938}"/>
          </ac:spMkLst>
        </pc:spChg>
        <pc:spChg chg="del">
          <ac:chgData name="Studio Ventimiglia | avv. Giorgia Mancuso" userId="2879960f-2b33-4f50-941e-700097ec1ceb" providerId="ADAL" clId="{C79D4118-3B79-4CDF-A153-6A115E6E25F7}" dt="2021-07-15T11:25:35.071" v="9920" actId="478"/>
          <ac:spMkLst>
            <pc:docMk/>
            <pc:sldMk cId="1092062560" sldId="293"/>
            <ac:spMk id="12" creationId="{A7662F81-5C45-4349-B1F4-B0AAAB30DE5D}"/>
          </ac:spMkLst>
        </pc:spChg>
        <pc:spChg chg="del">
          <ac:chgData name="Studio Ventimiglia | avv. Giorgia Mancuso" userId="2879960f-2b33-4f50-941e-700097ec1ceb" providerId="ADAL" clId="{C79D4118-3B79-4CDF-A153-6A115E6E25F7}" dt="2021-07-15T11:25:35.071" v="9920" actId="478"/>
          <ac:spMkLst>
            <pc:docMk/>
            <pc:sldMk cId="1092062560" sldId="293"/>
            <ac:spMk id="13" creationId="{EC6806A1-2BA9-4DC6-98D6-1B2A565B4055}"/>
          </ac:spMkLst>
        </pc:spChg>
        <pc:spChg chg="del">
          <ac:chgData name="Studio Ventimiglia | avv. Giorgia Mancuso" userId="2879960f-2b33-4f50-941e-700097ec1ceb" providerId="ADAL" clId="{C79D4118-3B79-4CDF-A153-6A115E6E25F7}" dt="2021-07-15T11:25:38.085" v="9921" actId="478"/>
          <ac:spMkLst>
            <pc:docMk/>
            <pc:sldMk cId="1092062560" sldId="293"/>
            <ac:spMk id="18" creationId="{5FAE71A5-7355-4625-896A-9BFC653204CF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28:58.697" v="9988" actId="14100"/>
          <ac:spMkLst>
            <pc:docMk/>
            <pc:sldMk cId="1092062560" sldId="293"/>
            <ac:spMk id="19" creationId="{36DB739E-794D-49FF-9964-DEC73F553698}"/>
          </ac:spMkLst>
        </pc:spChg>
        <pc:spChg chg="add del">
          <ac:chgData name="Studio Ventimiglia | avv. Giorgia Mancuso" userId="2879960f-2b33-4f50-941e-700097ec1ceb" providerId="ADAL" clId="{C79D4118-3B79-4CDF-A153-6A115E6E25F7}" dt="2021-07-15T11:26:41.232" v="9937" actId="22"/>
          <ac:spMkLst>
            <pc:docMk/>
            <pc:sldMk cId="1092062560" sldId="293"/>
            <ac:spMk id="20" creationId="{C53D962A-2345-442D-9207-99AE7FB893BB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28:52.259" v="9984" actId="14100"/>
          <ac:spMkLst>
            <pc:docMk/>
            <pc:sldMk cId="1092062560" sldId="293"/>
            <ac:spMk id="21" creationId="{9C8E689C-C0A1-4808-A219-D1D09431B3AB}"/>
          </ac:spMkLst>
        </pc:spChg>
        <pc:spChg chg="add del">
          <ac:chgData name="Studio Ventimiglia | avv. Giorgia Mancuso" userId="2879960f-2b33-4f50-941e-700097ec1ceb" providerId="ADAL" clId="{C79D4118-3B79-4CDF-A153-6A115E6E25F7}" dt="2021-07-15T11:27:41.059" v="9963" actId="22"/>
          <ac:spMkLst>
            <pc:docMk/>
            <pc:sldMk cId="1092062560" sldId="293"/>
            <ac:spMk id="22" creationId="{549B17AA-58E4-4C03-9BCA-4D074E64B3B6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29:06.858" v="9992" actId="1076"/>
          <ac:spMkLst>
            <pc:docMk/>
            <pc:sldMk cId="1092062560" sldId="293"/>
            <ac:spMk id="23" creationId="{F01BCF22-73ED-4DA2-AB5F-72BCB0ACF2B6}"/>
          </ac:spMkLst>
        </pc:spChg>
        <pc:grpChg chg="del">
          <ac:chgData name="Studio Ventimiglia | avv. Giorgia Mancuso" userId="2879960f-2b33-4f50-941e-700097ec1ceb" providerId="ADAL" clId="{C79D4118-3B79-4CDF-A153-6A115E6E25F7}" dt="2021-07-15T11:25:35.071" v="9920" actId="478"/>
          <ac:grpSpMkLst>
            <pc:docMk/>
            <pc:sldMk cId="1092062560" sldId="293"/>
            <ac:grpSpMk id="14" creationId="{BF52DA69-E640-4EAA-AE67-2984060BE468}"/>
          </ac:grpSpMkLst>
        </pc:grpChg>
        <pc:picChg chg="add mod">
          <ac:chgData name="Studio Ventimiglia | avv. Giorgia Mancuso" userId="2879960f-2b33-4f50-941e-700097ec1ceb" providerId="ADAL" clId="{C79D4118-3B79-4CDF-A153-6A115E6E25F7}" dt="2021-07-15T15:24:04.278" v="15884" actId="1076"/>
          <ac:picMkLst>
            <pc:docMk/>
            <pc:sldMk cId="1092062560" sldId="293"/>
            <ac:picMk id="24" creationId="{4FE2362A-87DA-4D60-A860-A1B5BC9F1F11}"/>
          </ac:picMkLst>
        </pc:picChg>
      </pc:sldChg>
      <pc:sldChg chg="addSp delSp modSp add mod ord">
        <pc:chgData name="Studio Ventimiglia | avv. Giorgia Mancuso" userId="2879960f-2b33-4f50-941e-700097ec1ceb" providerId="ADAL" clId="{C79D4118-3B79-4CDF-A153-6A115E6E25F7}" dt="2021-07-19T08:06:53.299" v="20454"/>
        <pc:sldMkLst>
          <pc:docMk/>
          <pc:sldMk cId="4227849549" sldId="294"/>
        </pc:sldMkLst>
        <pc:spChg chg="mod">
          <ac:chgData name="Studio Ventimiglia | avv. Giorgia Mancuso" userId="2879960f-2b33-4f50-941e-700097ec1ceb" providerId="ADAL" clId="{C79D4118-3B79-4CDF-A153-6A115E6E25F7}" dt="2021-07-15T11:30:50.625" v="10024" actId="1076"/>
          <ac:spMkLst>
            <pc:docMk/>
            <pc:sldMk cId="4227849549" sldId="294"/>
            <ac:spMk id="9" creationId="{F8719971-CE96-4088-AB5E-768CF4A8973E}"/>
          </ac:spMkLst>
        </pc:spChg>
        <pc:spChg chg="mod">
          <ac:chgData name="Studio Ventimiglia | avv. Giorgia Mancuso" userId="2879960f-2b33-4f50-941e-700097ec1ceb" providerId="ADAL" clId="{C79D4118-3B79-4CDF-A153-6A115E6E25F7}" dt="2021-07-15T11:30:09.308" v="10009" actId="20577"/>
          <ac:spMkLst>
            <pc:docMk/>
            <pc:sldMk cId="4227849549" sldId="294"/>
            <ac:spMk id="11" creationId="{6D5A9F4F-AA09-4F25-AEAC-F7AE36030938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31:03.121" v="10029" actId="20577"/>
          <ac:spMkLst>
            <pc:docMk/>
            <pc:sldMk cId="4227849549" sldId="294"/>
            <ac:spMk id="15" creationId="{2345D60B-2049-4699-90CF-F091760AA459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31:39.189" v="10038" actId="113"/>
          <ac:spMkLst>
            <pc:docMk/>
            <pc:sldMk cId="4227849549" sldId="294"/>
            <ac:spMk id="16" creationId="{76B7D6E5-C8CA-47F8-8512-30660033AF58}"/>
          </ac:spMkLst>
        </pc:spChg>
        <pc:spChg chg="add mod">
          <ac:chgData name="Studio Ventimiglia | avv. Giorgia Mancuso" userId="2879960f-2b33-4f50-941e-700097ec1ceb" providerId="ADAL" clId="{C79D4118-3B79-4CDF-A153-6A115E6E25F7}" dt="2021-07-15T11:32:00.950" v="10043" actId="404"/>
          <ac:spMkLst>
            <pc:docMk/>
            <pc:sldMk cId="4227849549" sldId="294"/>
            <ac:spMk id="18" creationId="{5B4FDF41-C47E-440B-9717-79B91D38CC74}"/>
          </ac:spMkLst>
        </pc:spChg>
        <pc:spChg chg="mod">
          <ac:chgData name="Studio Ventimiglia | avv. Giorgia Mancuso" userId="2879960f-2b33-4f50-941e-700097ec1ceb" providerId="ADAL" clId="{C79D4118-3B79-4CDF-A153-6A115E6E25F7}" dt="2021-07-15T11:31:30.457" v="10035" actId="14100"/>
          <ac:spMkLst>
            <pc:docMk/>
            <pc:sldMk cId="4227849549" sldId="294"/>
            <ac:spMk id="19" creationId="{36DB739E-794D-49FF-9964-DEC73F553698}"/>
          </ac:spMkLst>
        </pc:spChg>
        <pc:spChg chg="del mod">
          <ac:chgData name="Studio Ventimiglia | avv. Giorgia Mancuso" userId="2879960f-2b33-4f50-941e-700097ec1ceb" providerId="ADAL" clId="{C79D4118-3B79-4CDF-A153-6A115E6E25F7}" dt="2021-07-15T11:30:07.527" v="10006" actId="21"/>
          <ac:spMkLst>
            <pc:docMk/>
            <pc:sldMk cId="4227849549" sldId="294"/>
            <ac:spMk id="21" creationId="{9C8E689C-C0A1-4808-A219-D1D09431B3AB}"/>
          </ac:spMkLst>
        </pc:spChg>
        <pc:spChg chg="del mod">
          <ac:chgData name="Studio Ventimiglia | avv. Giorgia Mancuso" userId="2879960f-2b33-4f50-941e-700097ec1ceb" providerId="ADAL" clId="{C79D4118-3B79-4CDF-A153-6A115E6E25F7}" dt="2021-07-15T11:30:07.543" v="10008"/>
          <ac:spMkLst>
            <pc:docMk/>
            <pc:sldMk cId="4227849549" sldId="294"/>
            <ac:spMk id="23" creationId="{F01BCF22-73ED-4DA2-AB5F-72BCB0ACF2B6}"/>
          </ac:spMkLst>
        </pc:spChg>
        <pc:picChg chg="add mod">
          <ac:chgData name="Studio Ventimiglia | avv. Giorgia Mancuso" userId="2879960f-2b33-4f50-941e-700097ec1ceb" providerId="ADAL" clId="{C79D4118-3B79-4CDF-A153-6A115E6E25F7}" dt="2021-07-15T11:31:21.969" v="10033" actId="1076"/>
          <ac:picMkLst>
            <pc:docMk/>
            <pc:sldMk cId="4227849549" sldId="294"/>
            <ac:picMk id="10" creationId="{B15CBAAE-B8E9-45BC-BB71-91628E46B661}"/>
          </ac:picMkLst>
        </pc:picChg>
        <pc:picChg chg="add mod">
          <ac:chgData name="Studio Ventimiglia | avv. Giorgia Mancuso" userId="2879960f-2b33-4f50-941e-700097ec1ceb" providerId="ADAL" clId="{C79D4118-3B79-4CDF-A153-6A115E6E25F7}" dt="2021-07-15T11:30:21.939" v="10015" actId="1076"/>
          <ac:picMkLst>
            <pc:docMk/>
            <pc:sldMk cId="4227849549" sldId="294"/>
            <ac:picMk id="12" creationId="{C8D3C6D9-C681-4434-A99F-667138049FAF}"/>
          </ac:picMkLst>
        </pc:picChg>
        <pc:picChg chg="add del mod">
          <ac:chgData name="Studio Ventimiglia | avv. Giorgia Mancuso" userId="2879960f-2b33-4f50-941e-700097ec1ceb" providerId="ADAL" clId="{C79D4118-3B79-4CDF-A153-6A115E6E25F7}" dt="2021-07-15T11:29:57.715" v="10001" actId="478"/>
          <ac:picMkLst>
            <pc:docMk/>
            <pc:sldMk cId="4227849549" sldId="294"/>
            <ac:picMk id="13" creationId="{A7095FE8-D4E4-4186-A577-B211F26EE65B}"/>
          </ac:picMkLst>
        </pc:picChg>
        <pc:picChg chg="add del mod">
          <ac:chgData name="Studio Ventimiglia | avv. Giorgia Mancuso" userId="2879960f-2b33-4f50-941e-700097ec1ceb" providerId="ADAL" clId="{C79D4118-3B79-4CDF-A153-6A115E6E25F7}" dt="2021-07-15T11:29:57.715" v="10001" actId="478"/>
          <ac:picMkLst>
            <pc:docMk/>
            <pc:sldMk cId="4227849549" sldId="294"/>
            <ac:picMk id="14" creationId="{BA8C11A1-559B-4734-A0E4-08E2CD9071AE}"/>
          </ac:picMkLst>
        </pc:picChg>
        <pc:picChg chg="del">
          <ac:chgData name="Studio Ventimiglia | avv. Giorgia Mancuso" userId="2879960f-2b33-4f50-941e-700097ec1ceb" providerId="ADAL" clId="{C79D4118-3B79-4CDF-A153-6A115E6E25F7}" dt="2021-07-15T11:29:35.151" v="9994" actId="478"/>
          <ac:picMkLst>
            <pc:docMk/>
            <pc:sldMk cId="4227849549" sldId="294"/>
            <ac:picMk id="24" creationId="{4FE2362A-87DA-4D60-A860-A1B5BC9F1F11}"/>
          </ac:picMkLst>
        </pc:picChg>
      </pc:sldChg>
      <pc:sldChg chg="add del">
        <pc:chgData name="Studio Ventimiglia | avv. Giorgia Mancuso" userId="2879960f-2b33-4f50-941e-700097ec1ceb" providerId="ADAL" clId="{C79D4118-3B79-4CDF-A153-6A115E6E25F7}" dt="2021-07-15T11:33:51.041" v="10048" actId="47"/>
        <pc:sldMkLst>
          <pc:docMk/>
          <pc:sldMk cId="2479649122" sldId="295"/>
        </pc:sldMkLst>
      </pc:sldChg>
      <pc:sldChg chg="addSp delSp modSp add mod ord">
        <pc:chgData name="Studio Ventimiglia | avv. Giorgia Mancuso" userId="2879960f-2b33-4f50-941e-700097ec1ceb" providerId="ADAL" clId="{C79D4118-3B79-4CDF-A153-6A115E6E25F7}" dt="2021-07-19T08:06:53.299" v="20454"/>
        <pc:sldMkLst>
          <pc:docMk/>
          <pc:sldMk cId="2615899683" sldId="296"/>
        </pc:sldMkLst>
        <pc:spChg chg="del">
          <ac:chgData name="Studio Ventimiglia | avv. Giorgia Mancuso" userId="2879960f-2b33-4f50-941e-700097ec1ceb" providerId="ADAL" clId="{C79D4118-3B79-4CDF-A153-6A115E6E25F7}" dt="2021-07-15T11:34:11.637" v="10051" actId="21"/>
          <ac:spMkLst>
            <pc:docMk/>
            <pc:sldMk cId="2615899683" sldId="296"/>
            <ac:spMk id="11" creationId="{6D5A9F4F-AA09-4F25-AEAC-F7AE36030938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1:34:14.773" v="10053"/>
          <ac:spMkLst>
            <pc:docMk/>
            <pc:sldMk cId="2615899683" sldId="296"/>
            <ac:spMk id="13" creationId="{038A7C93-37ED-47AD-B873-B3640801C26A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1:34:17.413" v="10055"/>
          <ac:spMkLst>
            <pc:docMk/>
            <pc:sldMk cId="2615899683" sldId="296"/>
            <ac:spMk id="14" creationId="{0CC0A093-08B4-4678-831E-148C2B2155F2}"/>
          </ac:spMkLst>
        </pc:spChg>
        <pc:spChg chg="mod">
          <ac:chgData name="Studio Ventimiglia | avv. Giorgia Mancuso" userId="2879960f-2b33-4f50-941e-700097ec1ceb" providerId="ADAL" clId="{C79D4118-3B79-4CDF-A153-6A115E6E25F7}" dt="2021-07-15T11:49:15.770" v="10120" actId="1076"/>
          <ac:spMkLst>
            <pc:docMk/>
            <pc:sldMk cId="2615899683" sldId="296"/>
            <ac:spMk id="15" creationId="{2345D60B-2049-4699-90CF-F091760AA459}"/>
          </ac:spMkLst>
        </pc:spChg>
        <pc:spChg chg="mod">
          <ac:chgData name="Studio Ventimiglia | avv. Giorgia Mancuso" userId="2879960f-2b33-4f50-941e-700097ec1ceb" providerId="ADAL" clId="{C79D4118-3B79-4CDF-A153-6A115E6E25F7}" dt="2021-07-15T11:49:21.297" v="10122" actId="1076"/>
          <ac:spMkLst>
            <pc:docMk/>
            <pc:sldMk cId="2615899683" sldId="296"/>
            <ac:spMk id="16" creationId="{76B7D6E5-C8CA-47F8-8512-30660033AF58}"/>
          </ac:spMkLst>
        </pc:spChg>
        <pc:spChg chg="mod">
          <ac:chgData name="Studio Ventimiglia | avv. Giorgia Mancuso" userId="2879960f-2b33-4f50-941e-700097ec1ceb" providerId="ADAL" clId="{C79D4118-3B79-4CDF-A153-6A115E6E25F7}" dt="2021-07-15T11:49:23.938" v="10123" actId="1076"/>
          <ac:spMkLst>
            <pc:docMk/>
            <pc:sldMk cId="2615899683" sldId="296"/>
            <ac:spMk id="18" creationId="{5B4FDF41-C47E-440B-9717-79B91D38CC74}"/>
          </ac:spMkLst>
        </pc:spChg>
        <pc:spChg chg="mod">
          <ac:chgData name="Studio Ventimiglia | avv. Giorgia Mancuso" userId="2879960f-2b33-4f50-941e-700097ec1ceb" providerId="ADAL" clId="{C79D4118-3B79-4CDF-A153-6A115E6E25F7}" dt="2021-07-15T11:49:18.704" v="10121" actId="1076"/>
          <ac:spMkLst>
            <pc:docMk/>
            <pc:sldMk cId="2615899683" sldId="296"/>
            <ac:spMk id="19" creationId="{36DB739E-794D-49FF-9964-DEC73F553698}"/>
          </ac:spMkLst>
        </pc:spChg>
        <pc:picChg chg="del">
          <ac:chgData name="Studio Ventimiglia | avv. Giorgia Mancuso" userId="2879960f-2b33-4f50-941e-700097ec1ceb" providerId="ADAL" clId="{C79D4118-3B79-4CDF-A153-6A115E6E25F7}" dt="2021-07-15T11:41:13.366" v="10119" actId="478"/>
          <ac:picMkLst>
            <pc:docMk/>
            <pc:sldMk cId="2615899683" sldId="296"/>
            <ac:picMk id="10" creationId="{B15CBAAE-B8E9-45BC-BB71-91628E46B661}"/>
          </ac:picMkLst>
        </pc:picChg>
        <pc:picChg chg="del">
          <ac:chgData name="Studio Ventimiglia | avv. Giorgia Mancuso" userId="2879960f-2b33-4f50-941e-700097ec1ceb" providerId="ADAL" clId="{C79D4118-3B79-4CDF-A153-6A115E6E25F7}" dt="2021-07-15T11:38:26.798" v="10114" actId="478"/>
          <ac:picMkLst>
            <pc:docMk/>
            <pc:sldMk cId="2615899683" sldId="296"/>
            <ac:picMk id="12" creationId="{C8D3C6D9-C681-4434-A99F-667138049FAF}"/>
          </ac:picMkLst>
        </pc:picChg>
        <pc:picChg chg="add mod">
          <ac:chgData name="Studio Ventimiglia | avv. Giorgia Mancuso" userId="2879960f-2b33-4f50-941e-700097ec1ceb" providerId="ADAL" clId="{C79D4118-3B79-4CDF-A153-6A115E6E25F7}" dt="2021-07-15T15:23:21.096" v="15878" actId="1076"/>
          <ac:picMkLst>
            <pc:docMk/>
            <pc:sldMk cId="2615899683" sldId="296"/>
            <ac:picMk id="17" creationId="{2CC0CD33-5CF2-4EF5-8071-757F873BB2C8}"/>
          </ac:picMkLst>
        </pc:picChg>
      </pc:sldChg>
      <pc:sldChg chg="add del">
        <pc:chgData name="Studio Ventimiglia | avv. Giorgia Mancuso" userId="2879960f-2b33-4f50-941e-700097ec1ceb" providerId="ADAL" clId="{C79D4118-3B79-4CDF-A153-6A115E6E25F7}" dt="2021-07-15T11:34:00.579" v="10050"/>
        <pc:sldMkLst>
          <pc:docMk/>
          <pc:sldMk cId="477507690" sldId="297"/>
        </pc:sldMkLst>
      </pc:sldChg>
      <pc:sldChg chg="modSp add mod ord">
        <pc:chgData name="Studio Ventimiglia | avv. Giorgia Mancuso" userId="2879960f-2b33-4f50-941e-700097ec1ceb" providerId="ADAL" clId="{C79D4118-3B79-4CDF-A153-6A115E6E25F7}" dt="2021-07-19T08:06:53.299" v="20454"/>
        <pc:sldMkLst>
          <pc:docMk/>
          <pc:sldMk cId="1051281956" sldId="297"/>
        </pc:sldMkLst>
        <pc:spChg chg="mod">
          <ac:chgData name="Studio Ventimiglia | avv. Giorgia Mancuso" userId="2879960f-2b33-4f50-941e-700097ec1ceb" providerId="ADAL" clId="{C79D4118-3B79-4CDF-A153-6A115E6E25F7}" dt="2021-07-19T08:06:25.413" v="20451" actId="20577"/>
          <ac:spMkLst>
            <pc:docMk/>
            <pc:sldMk cId="1051281956" sldId="297"/>
            <ac:spMk id="11" creationId="{2C07F2B5-1B67-40F1-9DB9-9F8471B0BA0B}"/>
          </ac:spMkLst>
        </pc:spChg>
      </pc:sldChg>
      <pc:sldChg chg="addSp delSp modSp add mod ord">
        <pc:chgData name="Studio Ventimiglia | avv. Giorgia Mancuso" userId="2879960f-2b33-4f50-941e-700097ec1ceb" providerId="ADAL" clId="{C79D4118-3B79-4CDF-A153-6A115E6E25F7}" dt="2021-07-19T08:06:53.299" v="20454"/>
        <pc:sldMkLst>
          <pc:docMk/>
          <pc:sldMk cId="3621466846" sldId="298"/>
        </pc:sldMkLst>
        <pc:spChg chg="add mod">
          <ac:chgData name="Studio Ventimiglia | avv. Giorgia Mancuso" userId="2879960f-2b33-4f50-941e-700097ec1ceb" providerId="ADAL" clId="{C79D4118-3B79-4CDF-A153-6A115E6E25F7}" dt="2021-07-15T13:11:40.963" v="10187" actId="1076"/>
          <ac:spMkLst>
            <pc:docMk/>
            <pc:sldMk cId="3621466846" sldId="298"/>
            <ac:spMk id="4" creationId="{6E92EEEF-BA89-4586-8518-826B6D25C0CC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1:40.963" v="10187" actId="1076"/>
          <ac:spMkLst>
            <pc:docMk/>
            <pc:sldMk cId="3621466846" sldId="298"/>
            <ac:spMk id="6" creationId="{BE148D14-21EB-4044-8A91-6C04CE45104D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2:20.363" v="10198"/>
          <ac:spMkLst>
            <pc:docMk/>
            <pc:sldMk cId="3621466846" sldId="298"/>
            <ac:spMk id="7" creationId="{E8CE7F1E-5F2B-463C-9972-41EB8B03972D}"/>
          </ac:spMkLst>
        </pc:spChg>
        <pc:spChg chg="del">
          <ac:chgData name="Studio Ventimiglia | avv. Giorgia Mancuso" userId="2879960f-2b33-4f50-941e-700097ec1ceb" providerId="ADAL" clId="{C79D4118-3B79-4CDF-A153-6A115E6E25F7}" dt="2021-07-15T13:11:01.610" v="10179" actId="478"/>
          <ac:spMkLst>
            <pc:docMk/>
            <pc:sldMk cId="3621466846" sldId="298"/>
            <ac:spMk id="11" creationId="{2C07F2B5-1B67-40F1-9DB9-9F8471B0BA0B}"/>
          </ac:spMkLst>
        </pc:spChg>
      </pc:sldChg>
      <pc:sldChg chg="addSp delSp modSp add mod ord">
        <pc:chgData name="Studio Ventimiglia | avv. Giorgia Mancuso" userId="2879960f-2b33-4f50-941e-700097ec1ceb" providerId="ADAL" clId="{C79D4118-3B79-4CDF-A153-6A115E6E25F7}" dt="2021-07-19T08:06:53.299" v="20454"/>
        <pc:sldMkLst>
          <pc:docMk/>
          <pc:sldMk cId="344710319" sldId="299"/>
        </pc:sldMkLst>
        <pc:spChg chg="add del mod">
          <ac:chgData name="Studio Ventimiglia | avv. Giorgia Mancuso" userId="2879960f-2b33-4f50-941e-700097ec1ceb" providerId="ADAL" clId="{C79D4118-3B79-4CDF-A153-6A115E6E25F7}" dt="2021-07-15T13:12:32.239" v="10201" actId="478"/>
          <ac:spMkLst>
            <pc:docMk/>
            <pc:sldMk cId="344710319" sldId="299"/>
            <ac:spMk id="3" creationId="{AD83F85E-809D-4348-9BB3-82A2A61330C8}"/>
          </ac:spMkLst>
        </pc:spChg>
        <pc:spChg chg="del">
          <ac:chgData name="Studio Ventimiglia | avv. Giorgia Mancuso" userId="2879960f-2b33-4f50-941e-700097ec1ceb" providerId="ADAL" clId="{C79D4118-3B79-4CDF-A153-6A115E6E25F7}" dt="2021-07-15T13:12:30.322" v="10200" actId="478"/>
          <ac:spMkLst>
            <pc:docMk/>
            <pc:sldMk cId="344710319" sldId="299"/>
            <ac:spMk id="4" creationId="{6E92EEEF-BA89-4586-8518-826B6D25C0CC}"/>
          </ac:spMkLst>
        </pc:spChg>
        <pc:spChg chg="del">
          <ac:chgData name="Studio Ventimiglia | avv. Giorgia Mancuso" userId="2879960f-2b33-4f50-941e-700097ec1ceb" providerId="ADAL" clId="{C79D4118-3B79-4CDF-A153-6A115E6E25F7}" dt="2021-07-15T13:12:30.322" v="10200" actId="478"/>
          <ac:spMkLst>
            <pc:docMk/>
            <pc:sldMk cId="344710319" sldId="299"/>
            <ac:spMk id="6" creationId="{BE148D14-21EB-4044-8A91-6C04CE45104D}"/>
          </ac:spMkLst>
        </pc:spChg>
        <pc:spChg chg="mod">
          <ac:chgData name="Studio Ventimiglia | avv. Giorgia Mancuso" userId="2879960f-2b33-4f50-941e-700097ec1ceb" providerId="ADAL" clId="{C79D4118-3B79-4CDF-A153-6A115E6E25F7}" dt="2021-07-15T13:13:05.373" v="10224" actId="20577"/>
          <ac:spMkLst>
            <pc:docMk/>
            <pc:sldMk cId="344710319" sldId="299"/>
            <ac:spMk id="7" creationId="{E8CE7F1E-5F2B-463C-9972-41EB8B03972D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3:22.692" v="10228" actId="1076"/>
          <ac:spMkLst>
            <pc:docMk/>
            <pc:sldMk cId="344710319" sldId="299"/>
            <ac:spMk id="8" creationId="{87E4EB03-B3A4-4FD3-B113-0317129592F6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3:24.274" v="10229" actId="1076"/>
          <ac:spMkLst>
            <pc:docMk/>
            <pc:sldMk cId="344710319" sldId="299"/>
            <ac:spMk id="9" creationId="{A15F6442-4165-48E4-A759-1609B4517932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3:17.982" v="10227" actId="207"/>
          <ac:spMkLst>
            <pc:docMk/>
            <pc:sldMk cId="344710319" sldId="299"/>
            <ac:spMk id="10" creationId="{1694CB9F-15E2-4443-866E-1CF5BCE509D1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3:17.982" v="10227" actId="207"/>
          <ac:spMkLst>
            <pc:docMk/>
            <pc:sldMk cId="344710319" sldId="299"/>
            <ac:spMk id="11" creationId="{6B0D36E5-7189-4F0A-A930-DF9585AE25B6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3:17.982" v="10227" actId="207"/>
          <ac:spMkLst>
            <pc:docMk/>
            <pc:sldMk cId="344710319" sldId="299"/>
            <ac:spMk id="12" creationId="{2730733F-68A5-4F5B-A782-FBCB15E36A54}"/>
          </ac:spMkLst>
        </pc:spChg>
      </pc:sldChg>
      <pc:sldChg chg="addSp delSp modSp add mod ord">
        <pc:chgData name="Studio Ventimiglia | avv. Giorgia Mancuso" userId="2879960f-2b33-4f50-941e-700097ec1ceb" providerId="ADAL" clId="{C79D4118-3B79-4CDF-A153-6A115E6E25F7}" dt="2021-07-19T08:06:53.299" v="20454"/>
        <pc:sldMkLst>
          <pc:docMk/>
          <pc:sldMk cId="3546070004" sldId="300"/>
        </pc:sldMkLst>
        <pc:spChg chg="mod">
          <ac:chgData name="Studio Ventimiglia | avv. Giorgia Mancuso" userId="2879960f-2b33-4f50-941e-700097ec1ceb" providerId="ADAL" clId="{C79D4118-3B79-4CDF-A153-6A115E6E25F7}" dt="2021-07-15T13:16:52.571" v="10254" actId="20577"/>
          <ac:spMkLst>
            <pc:docMk/>
            <pc:sldMk cId="3546070004" sldId="300"/>
            <ac:spMk id="7" creationId="{E8CE7F1E-5F2B-463C-9972-41EB8B03972D}"/>
          </ac:spMkLst>
        </pc:spChg>
        <pc:spChg chg="del">
          <ac:chgData name="Studio Ventimiglia | avv. Giorgia Mancuso" userId="2879960f-2b33-4f50-941e-700097ec1ceb" providerId="ADAL" clId="{C79D4118-3B79-4CDF-A153-6A115E6E25F7}" dt="2021-07-15T13:16:37.338" v="10231" actId="478"/>
          <ac:spMkLst>
            <pc:docMk/>
            <pc:sldMk cId="3546070004" sldId="300"/>
            <ac:spMk id="8" creationId="{87E4EB03-B3A4-4FD3-B113-0317129592F6}"/>
          </ac:spMkLst>
        </pc:spChg>
        <pc:spChg chg="del">
          <ac:chgData name="Studio Ventimiglia | avv. Giorgia Mancuso" userId="2879960f-2b33-4f50-941e-700097ec1ceb" providerId="ADAL" clId="{C79D4118-3B79-4CDF-A153-6A115E6E25F7}" dt="2021-07-15T13:16:37.338" v="10231" actId="478"/>
          <ac:spMkLst>
            <pc:docMk/>
            <pc:sldMk cId="3546070004" sldId="300"/>
            <ac:spMk id="9" creationId="{A15F6442-4165-48E4-A759-1609B4517932}"/>
          </ac:spMkLst>
        </pc:spChg>
        <pc:spChg chg="del">
          <ac:chgData name="Studio Ventimiglia | avv. Giorgia Mancuso" userId="2879960f-2b33-4f50-941e-700097ec1ceb" providerId="ADAL" clId="{C79D4118-3B79-4CDF-A153-6A115E6E25F7}" dt="2021-07-15T13:16:37.338" v="10231" actId="478"/>
          <ac:spMkLst>
            <pc:docMk/>
            <pc:sldMk cId="3546070004" sldId="300"/>
            <ac:spMk id="10" creationId="{1694CB9F-15E2-4443-866E-1CF5BCE509D1}"/>
          </ac:spMkLst>
        </pc:spChg>
        <pc:spChg chg="del">
          <ac:chgData name="Studio Ventimiglia | avv. Giorgia Mancuso" userId="2879960f-2b33-4f50-941e-700097ec1ceb" providerId="ADAL" clId="{C79D4118-3B79-4CDF-A153-6A115E6E25F7}" dt="2021-07-15T13:16:37.338" v="10231" actId="478"/>
          <ac:spMkLst>
            <pc:docMk/>
            <pc:sldMk cId="3546070004" sldId="300"/>
            <ac:spMk id="11" creationId="{6B0D36E5-7189-4F0A-A930-DF9585AE25B6}"/>
          </ac:spMkLst>
        </pc:spChg>
        <pc:spChg chg="del">
          <ac:chgData name="Studio Ventimiglia | avv. Giorgia Mancuso" userId="2879960f-2b33-4f50-941e-700097ec1ceb" providerId="ADAL" clId="{C79D4118-3B79-4CDF-A153-6A115E6E25F7}" dt="2021-07-15T13:16:37.338" v="10231" actId="478"/>
          <ac:spMkLst>
            <pc:docMk/>
            <pc:sldMk cId="3546070004" sldId="300"/>
            <ac:spMk id="12" creationId="{2730733F-68A5-4F5B-A782-FBCB15E36A54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7:15.329" v="10260" actId="27636"/>
          <ac:spMkLst>
            <pc:docMk/>
            <pc:sldMk cId="3546070004" sldId="300"/>
            <ac:spMk id="13" creationId="{F55078A9-8240-4324-BCCB-633B5F614422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7:17.732" v="10261" actId="114"/>
          <ac:spMkLst>
            <pc:docMk/>
            <pc:sldMk cId="3546070004" sldId="300"/>
            <ac:spMk id="14" creationId="{309CB74E-56FD-448E-BB0F-EE37C6D1A5B0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7:15.275" v="10259" actId="255"/>
          <ac:spMkLst>
            <pc:docMk/>
            <pc:sldMk cId="3546070004" sldId="300"/>
            <ac:spMk id="15" creationId="{CE1F1D18-25C6-49B8-A31F-A96AB6458D27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7:15.275" v="10259" actId="255"/>
          <ac:spMkLst>
            <pc:docMk/>
            <pc:sldMk cId="3546070004" sldId="300"/>
            <ac:spMk id="16" creationId="{64A5DA39-33BB-4AB2-A457-3C38178EEFF8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7:15.275" v="10259" actId="255"/>
          <ac:spMkLst>
            <pc:docMk/>
            <pc:sldMk cId="3546070004" sldId="300"/>
            <ac:spMk id="17" creationId="{DF0F95A5-A234-4AEF-A560-5E10DE73A2D2}"/>
          </ac:spMkLst>
        </pc:spChg>
      </pc:sldChg>
      <pc:sldChg chg="addSp delSp modSp add mod ord">
        <pc:chgData name="Studio Ventimiglia | avv. Giorgia Mancuso" userId="2879960f-2b33-4f50-941e-700097ec1ceb" providerId="ADAL" clId="{C79D4118-3B79-4CDF-A153-6A115E6E25F7}" dt="2021-07-19T08:06:53.299" v="20454"/>
        <pc:sldMkLst>
          <pc:docMk/>
          <pc:sldMk cId="1425990274" sldId="301"/>
        </pc:sldMkLst>
        <pc:spChg chg="add del mod">
          <ac:chgData name="Studio Ventimiglia | avv. Giorgia Mancuso" userId="2879960f-2b33-4f50-941e-700097ec1ceb" providerId="ADAL" clId="{C79D4118-3B79-4CDF-A153-6A115E6E25F7}" dt="2021-07-15T13:17:39.534" v="10264" actId="478"/>
          <ac:spMkLst>
            <pc:docMk/>
            <pc:sldMk cId="1425990274" sldId="301"/>
            <ac:spMk id="3" creationId="{87A6967F-A79A-4F81-8827-B01D5110ABCE}"/>
          </ac:spMkLst>
        </pc:spChg>
        <pc:spChg chg="mod">
          <ac:chgData name="Studio Ventimiglia | avv. Giorgia Mancuso" userId="2879960f-2b33-4f50-941e-700097ec1ceb" providerId="ADAL" clId="{C79D4118-3B79-4CDF-A153-6A115E6E25F7}" dt="2021-07-15T13:17:49.790" v="10293" actId="20577"/>
          <ac:spMkLst>
            <pc:docMk/>
            <pc:sldMk cId="1425990274" sldId="301"/>
            <ac:spMk id="7" creationId="{E8CE7F1E-5F2B-463C-9972-41EB8B03972D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8:04.798" v="10299" actId="207"/>
          <ac:spMkLst>
            <pc:docMk/>
            <pc:sldMk cId="1425990274" sldId="301"/>
            <ac:spMk id="11" creationId="{766E36B3-A078-4C9E-8D3D-52FFDF77898D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8:04.798" v="10299" actId="207"/>
          <ac:spMkLst>
            <pc:docMk/>
            <pc:sldMk cId="1425990274" sldId="301"/>
            <ac:spMk id="12" creationId="{379D837B-7EBD-46AA-9739-8F5FD8182DBD}"/>
          </ac:spMkLst>
        </pc:spChg>
        <pc:spChg chg="del">
          <ac:chgData name="Studio Ventimiglia | avv. Giorgia Mancuso" userId="2879960f-2b33-4f50-941e-700097ec1ceb" providerId="ADAL" clId="{C79D4118-3B79-4CDF-A153-6A115E6E25F7}" dt="2021-07-15T13:17:37.336" v="10263" actId="478"/>
          <ac:spMkLst>
            <pc:docMk/>
            <pc:sldMk cId="1425990274" sldId="301"/>
            <ac:spMk id="13" creationId="{F55078A9-8240-4324-BCCB-633B5F614422}"/>
          </ac:spMkLst>
        </pc:spChg>
        <pc:spChg chg="del">
          <ac:chgData name="Studio Ventimiglia | avv. Giorgia Mancuso" userId="2879960f-2b33-4f50-941e-700097ec1ceb" providerId="ADAL" clId="{C79D4118-3B79-4CDF-A153-6A115E6E25F7}" dt="2021-07-15T13:17:37.336" v="10263" actId="478"/>
          <ac:spMkLst>
            <pc:docMk/>
            <pc:sldMk cId="1425990274" sldId="301"/>
            <ac:spMk id="14" creationId="{309CB74E-56FD-448E-BB0F-EE37C6D1A5B0}"/>
          </ac:spMkLst>
        </pc:spChg>
        <pc:spChg chg="del">
          <ac:chgData name="Studio Ventimiglia | avv. Giorgia Mancuso" userId="2879960f-2b33-4f50-941e-700097ec1ceb" providerId="ADAL" clId="{C79D4118-3B79-4CDF-A153-6A115E6E25F7}" dt="2021-07-15T13:17:37.336" v="10263" actId="478"/>
          <ac:spMkLst>
            <pc:docMk/>
            <pc:sldMk cId="1425990274" sldId="301"/>
            <ac:spMk id="15" creationId="{CE1F1D18-25C6-49B8-A31F-A96AB6458D27}"/>
          </ac:spMkLst>
        </pc:spChg>
        <pc:spChg chg="del">
          <ac:chgData name="Studio Ventimiglia | avv. Giorgia Mancuso" userId="2879960f-2b33-4f50-941e-700097ec1ceb" providerId="ADAL" clId="{C79D4118-3B79-4CDF-A153-6A115E6E25F7}" dt="2021-07-15T13:17:37.336" v="10263" actId="478"/>
          <ac:spMkLst>
            <pc:docMk/>
            <pc:sldMk cId="1425990274" sldId="301"/>
            <ac:spMk id="16" creationId="{64A5DA39-33BB-4AB2-A457-3C38178EEFF8}"/>
          </ac:spMkLst>
        </pc:spChg>
        <pc:spChg chg="del">
          <ac:chgData name="Studio Ventimiglia | avv. Giorgia Mancuso" userId="2879960f-2b33-4f50-941e-700097ec1ceb" providerId="ADAL" clId="{C79D4118-3B79-4CDF-A153-6A115E6E25F7}" dt="2021-07-15T13:17:37.336" v="10263" actId="478"/>
          <ac:spMkLst>
            <pc:docMk/>
            <pc:sldMk cId="1425990274" sldId="301"/>
            <ac:spMk id="17" creationId="{DF0F95A5-A234-4AEF-A560-5E10DE73A2D2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8:04.798" v="10299" actId="207"/>
          <ac:spMkLst>
            <pc:docMk/>
            <pc:sldMk cId="1425990274" sldId="301"/>
            <ac:spMk id="18" creationId="{39A8C3CE-0028-4BEE-A194-E6D059468008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8:04.798" v="10299" actId="207"/>
          <ac:spMkLst>
            <pc:docMk/>
            <pc:sldMk cId="1425990274" sldId="301"/>
            <ac:spMk id="19" creationId="{C161C698-1B19-41CF-AD9F-D4EFD4A9890D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18:20.565" v="10303" actId="207"/>
          <ac:spMkLst>
            <pc:docMk/>
            <pc:sldMk cId="1425990274" sldId="301"/>
            <ac:spMk id="20" creationId="{536041E3-CCEC-4638-8685-CB34E98A4D7D}"/>
          </ac:spMkLst>
        </pc:spChg>
      </pc:sldChg>
      <pc:sldChg chg="addSp delSp modSp add mod ord">
        <pc:chgData name="Studio Ventimiglia | avv. Giorgia Mancuso" userId="2879960f-2b33-4f50-941e-700097ec1ceb" providerId="ADAL" clId="{C79D4118-3B79-4CDF-A153-6A115E6E25F7}" dt="2021-07-19T08:06:53.299" v="20454"/>
        <pc:sldMkLst>
          <pc:docMk/>
          <pc:sldMk cId="1839072676" sldId="302"/>
        </pc:sldMkLst>
        <pc:spChg chg="add del mod">
          <ac:chgData name="Studio Ventimiglia | avv. Giorgia Mancuso" userId="2879960f-2b33-4f50-941e-700097ec1ceb" providerId="ADAL" clId="{C79D4118-3B79-4CDF-A153-6A115E6E25F7}" dt="2021-07-15T13:18:54.046" v="10330" actId="478"/>
          <ac:spMkLst>
            <pc:docMk/>
            <pc:sldMk cId="1839072676" sldId="302"/>
            <ac:spMk id="3" creationId="{167147E1-C0D0-488F-BD22-F5C305B42795}"/>
          </ac:spMkLst>
        </pc:spChg>
        <pc:spChg chg="mod">
          <ac:chgData name="Studio Ventimiglia | avv. Giorgia Mancuso" userId="2879960f-2b33-4f50-941e-700097ec1ceb" providerId="ADAL" clId="{C79D4118-3B79-4CDF-A153-6A115E6E25F7}" dt="2021-07-15T13:18:40.735" v="10327" actId="20577"/>
          <ac:spMkLst>
            <pc:docMk/>
            <pc:sldMk cId="1839072676" sldId="302"/>
            <ac:spMk id="7" creationId="{E8CE7F1E-5F2B-463C-9972-41EB8B03972D}"/>
          </ac:spMkLst>
        </pc:spChg>
        <pc:spChg chg="del">
          <ac:chgData name="Studio Ventimiglia | avv. Giorgia Mancuso" userId="2879960f-2b33-4f50-941e-700097ec1ceb" providerId="ADAL" clId="{C79D4118-3B79-4CDF-A153-6A115E6E25F7}" dt="2021-07-15T13:18:48.685" v="10328" actId="478"/>
          <ac:spMkLst>
            <pc:docMk/>
            <pc:sldMk cId="1839072676" sldId="302"/>
            <ac:spMk id="11" creationId="{766E36B3-A078-4C9E-8D3D-52FFDF77898D}"/>
          </ac:spMkLst>
        </pc:spChg>
        <pc:spChg chg="del">
          <ac:chgData name="Studio Ventimiglia | avv. Giorgia Mancuso" userId="2879960f-2b33-4f50-941e-700097ec1ceb" providerId="ADAL" clId="{C79D4118-3B79-4CDF-A153-6A115E6E25F7}" dt="2021-07-15T13:18:48.685" v="10328" actId="478"/>
          <ac:spMkLst>
            <pc:docMk/>
            <pc:sldMk cId="1839072676" sldId="302"/>
            <ac:spMk id="12" creationId="{379D837B-7EBD-46AA-9739-8F5FD8182DBD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22:07.308" v="10407" actId="20577"/>
          <ac:spMkLst>
            <pc:docMk/>
            <pc:sldMk cId="1839072676" sldId="302"/>
            <ac:spMk id="14" creationId="{720592A7-FE72-4A10-901A-0F231E5E32F2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22:47.850" v="10561" actId="20577"/>
          <ac:spMkLst>
            <pc:docMk/>
            <pc:sldMk cId="1839072676" sldId="302"/>
            <ac:spMk id="15" creationId="{B1C2D3BD-AC9B-4E7F-AD61-82394B26A7C4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22:38.444" v="10531" actId="20577"/>
          <ac:spMkLst>
            <pc:docMk/>
            <pc:sldMk cId="1839072676" sldId="302"/>
            <ac:spMk id="16" creationId="{0ABC50F5-C465-4067-B851-165874909CE2}"/>
          </ac:spMkLst>
        </pc:spChg>
        <pc:spChg chg="add mod ord">
          <ac:chgData name="Studio Ventimiglia | avv. Giorgia Mancuso" userId="2879960f-2b33-4f50-941e-700097ec1ceb" providerId="ADAL" clId="{C79D4118-3B79-4CDF-A153-6A115E6E25F7}" dt="2021-07-15T13:22:22.139" v="10465" actId="20577"/>
          <ac:spMkLst>
            <pc:docMk/>
            <pc:sldMk cId="1839072676" sldId="302"/>
            <ac:spMk id="17" creationId="{00FD3AFF-2BCA-4475-9722-29D8E7082CCD}"/>
          </ac:spMkLst>
        </pc:spChg>
        <pc:spChg chg="del">
          <ac:chgData name="Studio Ventimiglia | avv. Giorgia Mancuso" userId="2879960f-2b33-4f50-941e-700097ec1ceb" providerId="ADAL" clId="{C79D4118-3B79-4CDF-A153-6A115E6E25F7}" dt="2021-07-15T13:18:55.263" v="10331" actId="478"/>
          <ac:spMkLst>
            <pc:docMk/>
            <pc:sldMk cId="1839072676" sldId="302"/>
            <ac:spMk id="18" creationId="{39A8C3CE-0028-4BEE-A194-E6D059468008}"/>
          </ac:spMkLst>
        </pc:spChg>
        <pc:spChg chg="del">
          <ac:chgData name="Studio Ventimiglia | avv. Giorgia Mancuso" userId="2879960f-2b33-4f50-941e-700097ec1ceb" providerId="ADAL" clId="{C79D4118-3B79-4CDF-A153-6A115E6E25F7}" dt="2021-07-15T13:18:57.292" v="10332" actId="478"/>
          <ac:spMkLst>
            <pc:docMk/>
            <pc:sldMk cId="1839072676" sldId="302"/>
            <ac:spMk id="19" creationId="{C161C698-1B19-41CF-AD9F-D4EFD4A9890D}"/>
          </ac:spMkLst>
        </pc:spChg>
        <pc:spChg chg="del">
          <ac:chgData name="Studio Ventimiglia | avv. Giorgia Mancuso" userId="2879960f-2b33-4f50-941e-700097ec1ceb" providerId="ADAL" clId="{C79D4118-3B79-4CDF-A153-6A115E6E25F7}" dt="2021-07-15T13:18:52.239" v="10329" actId="478"/>
          <ac:spMkLst>
            <pc:docMk/>
            <pc:sldMk cId="1839072676" sldId="302"/>
            <ac:spMk id="20" creationId="{536041E3-CCEC-4638-8685-CB34E98A4D7D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22:58.539" v="10608" actId="20577"/>
          <ac:spMkLst>
            <pc:docMk/>
            <pc:sldMk cId="1839072676" sldId="302"/>
            <ac:spMk id="21" creationId="{4CDC49F7-7303-4B19-BD5B-66B8B420C8DC}"/>
          </ac:spMkLst>
        </pc:spChg>
        <pc:graphicFrameChg chg="add del mod">
          <ac:chgData name="Studio Ventimiglia | avv. Giorgia Mancuso" userId="2879960f-2b33-4f50-941e-700097ec1ceb" providerId="ADAL" clId="{C79D4118-3B79-4CDF-A153-6A115E6E25F7}" dt="2021-07-15T13:19:17.613" v="10335" actId="21"/>
          <ac:graphicFrameMkLst>
            <pc:docMk/>
            <pc:sldMk cId="1839072676" sldId="302"/>
            <ac:graphicFrameMk id="13" creationId="{FDD4FEFD-3A5B-4F27-95C2-C9EBFEF296AD}"/>
          </ac:graphicFrameMkLst>
        </pc:graphicFrameChg>
      </pc:sldChg>
      <pc:sldChg chg="addSp delSp modSp add mod ord">
        <pc:chgData name="Studio Ventimiglia | avv. Giorgia Mancuso" userId="2879960f-2b33-4f50-941e-700097ec1ceb" providerId="ADAL" clId="{C79D4118-3B79-4CDF-A153-6A115E6E25F7}" dt="2021-07-19T08:06:53.299" v="20454"/>
        <pc:sldMkLst>
          <pc:docMk/>
          <pc:sldMk cId="2073568175" sldId="303"/>
        </pc:sldMkLst>
        <pc:spChg chg="add del mod">
          <ac:chgData name="Studio Ventimiglia | avv. Giorgia Mancuso" userId="2879960f-2b33-4f50-941e-700097ec1ceb" providerId="ADAL" clId="{C79D4118-3B79-4CDF-A153-6A115E6E25F7}" dt="2021-07-15T13:23:16.142" v="10611" actId="478"/>
          <ac:spMkLst>
            <pc:docMk/>
            <pc:sldMk cId="2073568175" sldId="303"/>
            <ac:spMk id="3" creationId="{C546ED07-AFF2-4E8D-987D-7F7479CCD7C8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24:52.692" v="10683" actId="207"/>
          <ac:spMkLst>
            <pc:docMk/>
            <pc:sldMk cId="2073568175" sldId="303"/>
            <ac:spMk id="4" creationId="{4415A5B8-23DD-43DA-B648-F8BAA8950358}"/>
          </ac:spMkLst>
        </pc:spChg>
        <pc:spChg chg="mod">
          <ac:chgData name="Studio Ventimiglia | avv. Giorgia Mancuso" userId="2879960f-2b33-4f50-941e-700097ec1ceb" providerId="ADAL" clId="{C79D4118-3B79-4CDF-A153-6A115E6E25F7}" dt="2021-07-15T13:23:33.115" v="10633" actId="20577"/>
          <ac:spMkLst>
            <pc:docMk/>
            <pc:sldMk cId="2073568175" sldId="303"/>
            <ac:spMk id="7" creationId="{E8CE7F1E-5F2B-463C-9972-41EB8B03972D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24:03.713" v="10646" actId="1076"/>
          <ac:spMkLst>
            <pc:docMk/>
            <pc:sldMk cId="2073568175" sldId="303"/>
            <ac:spMk id="11" creationId="{96A1C1EA-0BB1-4BDC-8871-D2522B0F421D}"/>
          </ac:spMkLst>
        </pc:spChg>
        <pc:spChg chg="del">
          <ac:chgData name="Studio Ventimiglia | avv. Giorgia Mancuso" userId="2879960f-2b33-4f50-941e-700097ec1ceb" providerId="ADAL" clId="{C79D4118-3B79-4CDF-A153-6A115E6E25F7}" dt="2021-07-15T13:23:14.337" v="10610" actId="478"/>
          <ac:spMkLst>
            <pc:docMk/>
            <pc:sldMk cId="2073568175" sldId="303"/>
            <ac:spMk id="14" creationId="{720592A7-FE72-4A10-901A-0F231E5E32F2}"/>
          </ac:spMkLst>
        </pc:spChg>
        <pc:spChg chg="del">
          <ac:chgData name="Studio Ventimiglia | avv. Giorgia Mancuso" userId="2879960f-2b33-4f50-941e-700097ec1ceb" providerId="ADAL" clId="{C79D4118-3B79-4CDF-A153-6A115E6E25F7}" dt="2021-07-15T13:23:14.337" v="10610" actId="478"/>
          <ac:spMkLst>
            <pc:docMk/>
            <pc:sldMk cId="2073568175" sldId="303"/>
            <ac:spMk id="15" creationId="{B1C2D3BD-AC9B-4E7F-AD61-82394B26A7C4}"/>
          </ac:spMkLst>
        </pc:spChg>
        <pc:spChg chg="del">
          <ac:chgData name="Studio Ventimiglia | avv. Giorgia Mancuso" userId="2879960f-2b33-4f50-941e-700097ec1ceb" providerId="ADAL" clId="{C79D4118-3B79-4CDF-A153-6A115E6E25F7}" dt="2021-07-15T13:23:14.337" v="10610" actId="478"/>
          <ac:spMkLst>
            <pc:docMk/>
            <pc:sldMk cId="2073568175" sldId="303"/>
            <ac:spMk id="16" creationId="{0ABC50F5-C465-4067-B851-165874909CE2}"/>
          </ac:spMkLst>
        </pc:spChg>
        <pc:spChg chg="del">
          <ac:chgData name="Studio Ventimiglia | avv. Giorgia Mancuso" userId="2879960f-2b33-4f50-941e-700097ec1ceb" providerId="ADAL" clId="{C79D4118-3B79-4CDF-A153-6A115E6E25F7}" dt="2021-07-15T13:23:14.337" v="10610" actId="478"/>
          <ac:spMkLst>
            <pc:docMk/>
            <pc:sldMk cId="2073568175" sldId="303"/>
            <ac:spMk id="17" creationId="{00FD3AFF-2BCA-4475-9722-29D8E7082CCD}"/>
          </ac:spMkLst>
        </pc:spChg>
        <pc:spChg chg="mod">
          <ac:chgData name="Studio Ventimiglia | avv. Giorgia Mancuso" userId="2879960f-2b33-4f50-941e-700097ec1ceb" providerId="ADAL" clId="{C79D4118-3B79-4CDF-A153-6A115E6E25F7}" dt="2021-07-15T13:23:25.768" v="10612"/>
          <ac:spMkLst>
            <pc:docMk/>
            <pc:sldMk cId="2073568175" sldId="303"/>
            <ac:spMk id="18" creationId="{18577808-278A-48E5-A96D-32C3A9328315}"/>
          </ac:spMkLst>
        </pc:spChg>
        <pc:spChg chg="mod">
          <ac:chgData name="Studio Ventimiglia | avv. Giorgia Mancuso" userId="2879960f-2b33-4f50-941e-700097ec1ceb" providerId="ADAL" clId="{C79D4118-3B79-4CDF-A153-6A115E6E25F7}" dt="2021-07-15T13:23:25.768" v="10612"/>
          <ac:spMkLst>
            <pc:docMk/>
            <pc:sldMk cId="2073568175" sldId="303"/>
            <ac:spMk id="19" creationId="{931B4330-C3D9-4E6F-8997-750179C67BFA}"/>
          </ac:spMkLst>
        </pc:spChg>
        <pc:spChg chg="del">
          <ac:chgData name="Studio Ventimiglia | avv. Giorgia Mancuso" userId="2879960f-2b33-4f50-941e-700097ec1ceb" providerId="ADAL" clId="{C79D4118-3B79-4CDF-A153-6A115E6E25F7}" dt="2021-07-15T13:23:14.337" v="10610" actId="478"/>
          <ac:spMkLst>
            <pc:docMk/>
            <pc:sldMk cId="2073568175" sldId="303"/>
            <ac:spMk id="21" creationId="{4CDC49F7-7303-4B19-BD5B-66B8B420C8DC}"/>
          </ac:spMkLst>
        </pc:spChg>
        <pc:spChg chg="mod">
          <ac:chgData name="Studio Ventimiglia | avv. Giorgia Mancuso" userId="2879960f-2b33-4f50-941e-700097ec1ceb" providerId="ADAL" clId="{C79D4118-3B79-4CDF-A153-6A115E6E25F7}" dt="2021-07-15T13:23:25.768" v="10612"/>
          <ac:spMkLst>
            <pc:docMk/>
            <pc:sldMk cId="2073568175" sldId="303"/>
            <ac:spMk id="23" creationId="{86A91B35-D35D-44EE-B9A2-D874B85BC895}"/>
          </ac:spMkLst>
        </pc:spChg>
        <pc:spChg chg="mod">
          <ac:chgData name="Studio Ventimiglia | avv. Giorgia Mancuso" userId="2879960f-2b33-4f50-941e-700097ec1ceb" providerId="ADAL" clId="{C79D4118-3B79-4CDF-A153-6A115E6E25F7}" dt="2021-07-15T13:23:25.768" v="10612"/>
          <ac:spMkLst>
            <pc:docMk/>
            <pc:sldMk cId="2073568175" sldId="303"/>
            <ac:spMk id="24" creationId="{FF332D6E-7537-42D6-B2DA-7E24AA784314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24:33.777" v="10678" actId="1076"/>
          <ac:spMkLst>
            <pc:docMk/>
            <pc:sldMk cId="2073568175" sldId="303"/>
            <ac:spMk id="25" creationId="{2D82C923-9B00-4F61-870B-5DC89BAA0363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24:08.493" v="10663" actId="20577"/>
          <ac:spMkLst>
            <pc:docMk/>
            <pc:sldMk cId="2073568175" sldId="303"/>
            <ac:spMk id="26" creationId="{3B6BBD08-FEC8-4609-B8BB-366409757804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24:17.610" v="10673" actId="20577"/>
          <ac:spMkLst>
            <pc:docMk/>
            <pc:sldMk cId="2073568175" sldId="303"/>
            <ac:spMk id="27" creationId="{2019DAB1-023B-40FF-9872-B555186D6F2F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24:59.250" v="10685" actId="1076"/>
          <ac:spMkLst>
            <pc:docMk/>
            <pc:sldMk cId="2073568175" sldId="303"/>
            <ac:spMk id="28" creationId="{6E709906-30BF-4DCE-9DF2-7FAD91DCC08F}"/>
          </ac:spMkLst>
        </pc:spChg>
        <pc:grpChg chg="add del mod">
          <ac:chgData name="Studio Ventimiglia | avv. Giorgia Mancuso" userId="2879960f-2b33-4f50-941e-700097ec1ceb" providerId="ADAL" clId="{C79D4118-3B79-4CDF-A153-6A115E6E25F7}" dt="2021-07-15T13:23:42.465" v="10635" actId="478"/>
          <ac:grpSpMkLst>
            <pc:docMk/>
            <pc:sldMk cId="2073568175" sldId="303"/>
            <ac:grpSpMk id="12" creationId="{0AFDF0C0-A056-4791-9B1A-76AD9260DC69}"/>
          </ac:grpSpMkLst>
        </pc:grpChg>
        <pc:grpChg chg="mod">
          <ac:chgData name="Studio Ventimiglia | avv. Giorgia Mancuso" userId="2879960f-2b33-4f50-941e-700097ec1ceb" providerId="ADAL" clId="{C79D4118-3B79-4CDF-A153-6A115E6E25F7}" dt="2021-07-15T13:23:25.768" v="10612"/>
          <ac:grpSpMkLst>
            <pc:docMk/>
            <pc:sldMk cId="2073568175" sldId="303"/>
            <ac:grpSpMk id="13" creationId="{12684C31-F08F-48E0-895E-F3A9A4E003CC}"/>
          </ac:grpSpMkLst>
        </pc:grpChg>
        <pc:grpChg chg="add del mod">
          <ac:chgData name="Studio Ventimiglia | avv. Giorgia Mancuso" userId="2879960f-2b33-4f50-941e-700097ec1ceb" providerId="ADAL" clId="{C79D4118-3B79-4CDF-A153-6A115E6E25F7}" dt="2021-07-15T13:23:43.181" v="10636" actId="478"/>
          <ac:grpSpMkLst>
            <pc:docMk/>
            <pc:sldMk cId="2073568175" sldId="303"/>
            <ac:grpSpMk id="20" creationId="{26DC7231-BDB5-4E55-B954-DFE6D6566FBC}"/>
          </ac:grpSpMkLst>
        </pc:grpChg>
        <pc:grpChg chg="mod">
          <ac:chgData name="Studio Ventimiglia | avv. Giorgia Mancuso" userId="2879960f-2b33-4f50-941e-700097ec1ceb" providerId="ADAL" clId="{C79D4118-3B79-4CDF-A153-6A115E6E25F7}" dt="2021-07-15T13:23:25.768" v="10612"/>
          <ac:grpSpMkLst>
            <pc:docMk/>
            <pc:sldMk cId="2073568175" sldId="303"/>
            <ac:grpSpMk id="22" creationId="{A4A01B48-9A67-471B-AA63-3DF12EC16D39}"/>
          </ac:grpSpMkLst>
        </pc:grpChg>
      </pc:sldChg>
      <pc:sldChg chg="addSp delSp modSp add mod ord">
        <pc:chgData name="Studio Ventimiglia | avv. Giorgia Mancuso" userId="2879960f-2b33-4f50-941e-700097ec1ceb" providerId="ADAL" clId="{C79D4118-3B79-4CDF-A153-6A115E6E25F7}" dt="2021-07-19T08:06:53.299" v="20454"/>
        <pc:sldMkLst>
          <pc:docMk/>
          <pc:sldMk cId="993577221" sldId="304"/>
        </pc:sldMkLst>
        <pc:spChg chg="add del mod">
          <ac:chgData name="Studio Ventimiglia | avv. Giorgia Mancuso" userId="2879960f-2b33-4f50-941e-700097ec1ceb" providerId="ADAL" clId="{C79D4118-3B79-4CDF-A153-6A115E6E25F7}" dt="2021-07-15T13:25:08.350" v="10688" actId="478"/>
          <ac:spMkLst>
            <pc:docMk/>
            <pc:sldMk cId="993577221" sldId="304"/>
            <ac:spMk id="3" creationId="{DB9F45B2-98F2-4087-AAE2-E8168EFE8898}"/>
          </ac:spMkLst>
        </pc:spChg>
        <pc:spChg chg="del">
          <ac:chgData name="Studio Ventimiglia | avv. Giorgia Mancuso" userId="2879960f-2b33-4f50-941e-700097ec1ceb" providerId="ADAL" clId="{C79D4118-3B79-4CDF-A153-6A115E6E25F7}" dt="2021-07-15T13:25:06.114" v="10687" actId="478"/>
          <ac:spMkLst>
            <pc:docMk/>
            <pc:sldMk cId="993577221" sldId="304"/>
            <ac:spMk id="4" creationId="{4415A5B8-23DD-43DA-B648-F8BAA8950358}"/>
          </ac:spMkLst>
        </pc:spChg>
        <pc:spChg chg="del">
          <ac:chgData name="Studio Ventimiglia | avv. Giorgia Mancuso" userId="2879960f-2b33-4f50-941e-700097ec1ceb" providerId="ADAL" clId="{C79D4118-3B79-4CDF-A153-6A115E6E25F7}" dt="2021-07-15T13:25:06.114" v="10687" actId="478"/>
          <ac:spMkLst>
            <pc:docMk/>
            <pc:sldMk cId="993577221" sldId="304"/>
            <ac:spMk id="11" creationId="{96A1C1EA-0BB1-4BDC-8871-D2522B0F421D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26:16.619" v="10775" actId="20577"/>
          <ac:spMkLst>
            <pc:docMk/>
            <pc:sldMk cId="993577221" sldId="304"/>
            <ac:spMk id="12" creationId="{0405E6F5-1D52-4D2F-99F5-6197E4ECE45A}"/>
          </ac:spMkLst>
        </pc:spChg>
        <pc:spChg chg="add mod">
          <ac:chgData name="Studio Ventimiglia | avv. Giorgia Mancuso" userId="2879960f-2b33-4f50-941e-700097ec1ceb" providerId="ADAL" clId="{C79D4118-3B79-4CDF-A153-6A115E6E25F7}" dt="2021-07-15T13:26:19.570" v="10776" actId="1076"/>
          <ac:spMkLst>
            <pc:docMk/>
            <pc:sldMk cId="993577221" sldId="304"/>
            <ac:spMk id="13" creationId="{F9FF0075-D4DC-44EE-B474-7CB3E660C178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3:26:01.732" v="10701" actId="207"/>
          <ac:spMkLst>
            <pc:docMk/>
            <pc:sldMk cId="993577221" sldId="304"/>
            <ac:spMk id="14" creationId="{387A7F2A-B801-47D9-B6C3-F8039700043C}"/>
          </ac:spMkLst>
        </pc:spChg>
        <pc:spChg chg="mod">
          <ac:chgData name="Studio Ventimiglia | avv. Giorgia Mancuso" userId="2879960f-2b33-4f50-941e-700097ec1ceb" providerId="ADAL" clId="{C79D4118-3B79-4CDF-A153-6A115E6E25F7}" dt="2021-07-15T13:25:48.170" v="10695"/>
          <ac:spMkLst>
            <pc:docMk/>
            <pc:sldMk cId="993577221" sldId="304"/>
            <ac:spMk id="17" creationId="{1A4F107F-C1AA-486A-AE48-1C68A4260EB0}"/>
          </ac:spMkLst>
        </pc:spChg>
        <pc:spChg chg="mod">
          <ac:chgData name="Studio Ventimiglia | avv. Giorgia Mancuso" userId="2879960f-2b33-4f50-941e-700097ec1ceb" providerId="ADAL" clId="{C79D4118-3B79-4CDF-A153-6A115E6E25F7}" dt="2021-07-15T13:25:48.170" v="10695"/>
          <ac:spMkLst>
            <pc:docMk/>
            <pc:sldMk cId="993577221" sldId="304"/>
            <ac:spMk id="18" creationId="{53B38EB5-1251-4A10-AC2A-39B5AA439006}"/>
          </ac:spMkLst>
        </pc:spChg>
        <pc:spChg chg="del">
          <ac:chgData name="Studio Ventimiglia | avv. Giorgia Mancuso" userId="2879960f-2b33-4f50-941e-700097ec1ceb" providerId="ADAL" clId="{C79D4118-3B79-4CDF-A153-6A115E6E25F7}" dt="2021-07-15T13:25:06.114" v="10687" actId="478"/>
          <ac:spMkLst>
            <pc:docMk/>
            <pc:sldMk cId="993577221" sldId="304"/>
            <ac:spMk id="25" creationId="{2D82C923-9B00-4F61-870B-5DC89BAA0363}"/>
          </ac:spMkLst>
        </pc:spChg>
        <pc:spChg chg="del">
          <ac:chgData name="Studio Ventimiglia | avv. Giorgia Mancuso" userId="2879960f-2b33-4f50-941e-700097ec1ceb" providerId="ADAL" clId="{C79D4118-3B79-4CDF-A153-6A115E6E25F7}" dt="2021-07-15T13:25:06.114" v="10687" actId="478"/>
          <ac:spMkLst>
            <pc:docMk/>
            <pc:sldMk cId="993577221" sldId="304"/>
            <ac:spMk id="26" creationId="{3B6BBD08-FEC8-4609-B8BB-366409757804}"/>
          </ac:spMkLst>
        </pc:spChg>
        <pc:spChg chg="del">
          <ac:chgData name="Studio Ventimiglia | avv. Giorgia Mancuso" userId="2879960f-2b33-4f50-941e-700097ec1ceb" providerId="ADAL" clId="{C79D4118-3B79-4CDF-A153-6A115E6E25F7}" dt="2021-07-15T13:25:06.114" v="10687" actId="478"/>
          <ac:spMkLst>
            <pc:docMk/>
            <pc:sldMk cId="993577221" sldId="304"/>
            <ac:spMk id="27" creationId="{2019DAB1-023B-40FF-9872-B555186D6F2F}"/>
          </ac:spMkLst>
        </pc:spChg>
        <pc:spChg chg="del">
          <ac:chgData name="Studio Ventimiglia | avv. Giorgia Mancuso" userId="2879960f-2b33-4f50-941e-700097ec1ceb" providerId="ADAL" clId="{C79D4118-3B79-4CDF-A153-6A115E6E25F7}" dt="2021-07-15T13:25:06.114" v="10687" actId="478"/>
          <ac:spMkLst>
            <pc:docMk/>
            <pc:sldMk cId="993577221" sldId="304"/>
            <ac:spMk id="28" creationId="{6E709906-30BF-4DCE-9DF2-7FAD91DCC08F}"/>
          </ac:spMkLst>
        </pc:spChg>
        <pc:grpChg chg="add del mod">
          <ac:chgData name="Studio Ventimiglia | avv. Giorgia Mancuso" userId="2879960f-2b33-4f50-941e-700097ec1ceb" providerId="ADAL" clId="{C79D4118-3B79-4CDF-A153-6A115E6E25F7}" dt="2021-07-15T13:25:53.322" v="10698" actId="478"/>
          <ac:grpSpMkLst>
            <pc:docMk/>
            <pc:sldMk cId="993577221" sldId="304"/>
            <ac:grpSpMk id="15" creationId="{E4BDC877-74C0-451C-8844-C24E65692298}"/>
          </ac:grpSpMkLst>
        </pc:grpChg>
        <pc:grpChg chg="mod">
          <ac:chgData name="Studio Ventimiglia | avv. Giorgia Mancuso" userId="2879960f-2b33-4f50-941e-700097ec1ceb" providerId="ADAL" clId="{C79D4118-3B79-4CDF-A153-6A115E6E25F7}" dt="2021-07-15T13:25:48.170" v="10695"/>
          <ac:grpSpMkLst>
            <pc:docMk/>
            <pc:sldMk cId="993577221" sldId="304"/>
            <ac:grpSpMk id="16" creationId="{7BAB5937-9064-46F4-8CC6-F180BFFCBFD5}"/>
          </ac:grpSpMkLst>
        </pc:grpChg>
      </pc:sldChg>
      <pc:sldChg chg="addSp delSp modSp add mod">
        <pc:chgData name="Studio Ventimiglia | avv. Giorgia Mancuso" userId="2879960f-2b33-4f50-941e-700097ec1ceb" providerId="ADAL" clId="{C79D4118-3B79-4CDF-A153-6A115E6E25F7}" dt="2021-07-15T16:28:18.155" v="18137" actId="20577"/>
        <pc:sldMkLst>
          <pc:docMk/>
          <pc:sldMk cId="2518602647" sldId="305"/>
        </pc:sldMkLst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2" creationId="{8D9A75FF-EAEA-462B-B762-704FBA69492E}"/>
          </ac:spMkLst>
        </pc:spChg>
        <pc:spChg chg="mod">
          <ac:chgData name="Studio Ventimiglia | avv. Giorgia Mancuso" userId="2879960f-2b33-4f50-941e-700097ec1ceb" providerId="ADAL" clId="{C79D4118-3B79-4CDF-A153-6A115E6E25F7}" dt="2021-07-15T15:18:14.519" v="15872" actId="1076"/>
          <ac:spMkLst>
            <pc:docMk/>
            <pc:sldMk cId="2518602647" sldId="305"/>
            <ac:spMk id="3" creationId="{8B25C589-3E2D-4F75-9030-B3FB4F11D2B0}"/>
          </ac:spMkLst>
        </pc:spChg>
        <pc:spChg chg="del">
          <ac:chgData name="Studio Ventimiglia | avv. Giorgia Mancuso" userId="2879960f-2b33-4f50-941e-700097ec1ceb" providerId="ADAL" clId="{C79D4118-3B79-4CDF-A153-6A115E6E25F7}" dt="2021-07-15T14:41:21.959" v="12393" actId="478"/>
          <ac:spMkLst>
            <pc:docMk/>
            <pc:sldMk cId="2518602647" sldId="305"/>
            <ac:spMk id="4" creationId="{36E496A8-6690-42A8-A928-A018DADE8151}"/>
          </ac:spMkLst>
        </pc:spChg>
        <pc:spChg chg="del mod">
          <ac:chgData name="Studio Ventimiglia | avv. Giorgia Mancuso" userId="2879960f-2b33-4f50-941e-700097ec1ceb" providerId="ADAL" clId="{C79D4118-3B79-4CDF-A153-6A115E6E25F7}" dt="2021-07-15T14:48:30.274" v="12689" actId="478"/>
          <ac:spMkLst>
            <pc:docMk/>
            <pc:sldMk cId="2518602647" sldId="305"/>
            <ac:spMk id="9" creationId="{E772291A-25B9-4F21-9C24-0012DCC457CB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43:07.063" v="12477" actId="478"/>
          <ac:spMkLst>
            <pc:docMk/>
            <pc:sldMk cId="2518602647" sldId="305"/>
            <ac:spMk id="10" creationId="{CA1E31DB-4730-4F16-B0B7-729044C20FCC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11" creationId="{3C4FCF5F-B8EE-43FC-B68A-FB97584F56DB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43:20.222" v="12485"/>
          <ac:spMkLst>
            <pc:docMk/>
            <pc:sldMk cId="2518602647" sldId="305"/>
            <ac:spMk id="12" creationId="{485B9B42-D630-4119-A9BA-CEB942711EFE}"/>
          </ac:spMkLst>
        </pc:spChg>
        <pc:spChg chg="del">
          <ac:chgData name="Studio Ventimiglia | avv. Giorgia Mancuso" userId="2879960f-2b33-4f50-941e-700097ec1ceb" providerId="ADAL" clId="{C79D4118-3B79-4CDF-A153-6A115E6E25F7}" dt="2021-07-15T14:41:31.943" v="12396" actId="478"/>
          <ac:spMkLst>
            <pc:docMk/>
            <pc:sldMk cId="2518602647" sldId="305"/>
            <ac:spMk id="13" creationId="{ADE337B9-1D40-4F06-816F-9E16B5789DBC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43:20.222" v="12485"/>
          <ac:spMkLst>
            <pc:docMk/>
            <pc:sldMk cId="2518602647" sldId="305"/>
            <ac:spMk id="14" creationId="{6AA81DF9-EF20-470B-A92F-1F824CD7BC30}"/>
          </ac:spMkLst>
        </pc:spChg>
        <pc:spChg chg="mod">
          <ac:chgData name="Studio Ventimiglia | avv. Giorgia Mancuso" userId="2879960f-2b33-4f50-941e-700097ec1ceb" providerId="ADAL" clId="{C79D4118-3B79-4CDF-A153-6A115E6E25F7}" dt="2021-07-15T15:18:04.447" v="15869" actId="1076"/>
          <ac:spMkLst>
            <pc:docMk/>
            <pc:sldMk cId="2518602647" sldId="305"/>
            <ac:spMk id="15" creationId="{7DF8E8E7-1E6A-48CA-BC37-C7BB5883567A}"/>
          </ac:spMkLst>
        </pc:spChg>
        <pc:spChg chg="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16" creationId="{DF8CDD59-24F4-43C8-99F2-15CDDBCB57E5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43:19.656" v="12484"/>
          <ac:spMkLst>
            <pc:docMk/>
            <pc:sldMk cId="2518602647" sldId="305"/>
            <ac:spMk id="17" creationId="{81EF8E3D-FE6E-4B89-9773-C6B81C22CE6F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43:19.656" v="12484"/>
          <ac:spMkLst>
            <pc:docMk/>
            <pc:sldMk cId="2518602647" sldId="305"/>
            <ac:spMk id="18" creationId="{D5FCA0BD-DE69-466B-861B-2C3F38E2BFEE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19" creationId="{6F5DF2D9-1989-4EFD-A7CA-ADD843323297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20" creationId="{90009A3C-9AE8-43ED-A2BA-491F4FF4B2F3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21" creationId="{033EC85B-5D23-439C-90C3-83D0D2BE7123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22" creationId="{C09ECECF-29EE-48A4-A943-F7E3D3A91FA0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23" creationId="{921D7F60-8FFB-4DB9-B721-609BDCC533A0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24" creationId="{7824A33A-73C2-4CD5-B6A9-C0D0088C1ECF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25" creationId="{712DDBDA-F26A-418E-A023-A5271E0989F4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26" creationId="{5A7F4160-7AA7-4A07-93B3-7A5C882FCB2A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27" creationId="{A3EF0AE0-ECAF-41EA-BF37-7ED9EB3C5A62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28" creationId="{8F4B543E-CAD0-4666-B243-887C21A156C8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3:33.269" v="12811" actId="478"/>
          <ac:spMkLst>
            <pc:docMk/>
            <pc:sldMk cId="2518602647" sldId="305"/>
            <ac:spMk id="29" creationId="{236E5D3E-2E51-4AF1-8B18-CD8F438B086B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30" creationId="{2DEA651C-E151-4BAF-AAB6-306650050086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3:21.878" v="12804" actId="478"/>
          <ac:spMkLst>
            <pc:docMk/>
            <pc:sldMk cId="2518602647" sldId="305"/>
            <ac:spMk id="31" creationId="{2B0CC06E-9225-4E98-AD0A-2D18C40A6CC7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32" creationId="{965DB8DA-42B7-4EE8-821E-14F1CDFDF8E6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33" creationId="{52B24DDA-A9CD-483C-A7F4-D9E045A0713B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34" creationId="{8E50438D-E73D-4214-930F-7A86FA8545AE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35" creationId="{C1EEE25B-B31F-4440-90FE-FD6C14F85F82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36" creationId="{5F3B6EEF-1C54-4415-B523-52346E9220AB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37" creationId="{DD46509E-A515-4F2D-9539-0697F6145BBF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1:41.796" v="12760"/>
          <ac:spMkLst>
            <pc:docMk/>
            <pc:sldMk cId="2518602647" sldId="305"/>
            <ac:spMk id="38" creationId="{AB7F6444-14E7-4CE2-9FC0-3C29DB2B56AA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1:40.892" v="12758"/>
          <ac:spMkLst>
            <pc:docMk/>
            <pc:sldMk cId="2518602647" sldId="305"/>
            <ac:spMk id="39" creationId="{6CA965C3-2387-4E2E-AD63-AD60AA48B853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40" creationId="{E435A0CA-5F24-48C1-8A40-56DDFC3C6331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41" creationId="{69E8BE76-4FCC-45FD-8D38-7ED7164CC9A5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4:54:45.640" v="12870" actId="478"/>
          <ac:spMkLst>
            <pc:docMk/>
            <pc:sldMk cId="2518602647" sldId="305"/>
            <ac:spMk id="42" creationId="{3A1C594E-D89C-4220-A930-27915B7DC2DB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5T15:15:27.729" v="15810" actId="478"/>
          <ac:spMkLst>
            <pc:docMk/>
            <pc:sldMk cId="2518602647" sldId="305"/>
            <ac:spMk id="43" creationId="{438C1FA9-5510-46B7-95D1-1743B2AC19B6}"/>
          </ac:spMkLst>
        </pc:spChg>
        <pc:spChg chg="add mod">
          <ac:chgData name="Studio Ventimiglia | avv. Giorgia Mancuso" userId="2879960f-2b33-4f50-941e-700097ec1ceb" providerId="ADAL" clId="{C79D4118-3B79-4CDF-A153-6A115E6E25F7}" dt="2021-07-15T16:27:56.475" v="18135" actId="20577"/>
          <ac:spMkLst>
            <pc:docMk/>
            <pc:sldMk cId="2518602647" sldId="305"/>
            <ac:spMk id="44" creationId="{DC3063A5-CE89-4FE7-AEB0-301ED5523406}"/>
          </ac:spMkLst>
        </pc:spChg>
        <pc:spChg chg="add mod">
          <ac:chgData name="Studio Ventimiglia | avv. Giorgia Mancuso" userId="2879960f-2b33-4f50-941e-700097ec1ceb" providerId="ADAL" clId="{C79D4118-3B79-4CDF-A153-6A115E6E25F7}" dt="2021-07-15T16:28:18.155" v="18137" actId="20577"/>
          <ac:spMkLst>
            <pc:docMk/>
            <pc:sldMk cId="2518602647" sldId="305"/>
            <ac:spMk id="45" creationId="{13389D52-9861-4987-9F62-EF6EA089EEAB}"/>
          </ac:spMkLst>
        </pc:spChg>
        <pc:spChg chg="add mod ord">
          <ac:chgData name="Studio Ventimiglia | avv. Giorgia Mancuso" userId="2879960f-2b33-4f50-941e-700097ec1ceb" providerId="ADAL" clId="{C79D4118-3B79-4CDF-A153-6A115E6E25F7}" dt="2021-07-15T15:17:51.727" v="15866" actId="14100"/>
          <ac:spMkLst>
            <pc:docMk/>
            <pc:sldMk cId="2518602647" sldId="305"/>
            <ac:spMk id="46" creationId="{4BD2AE1B-FCE7-4C0F-86BD-7F2FC9EFC5C8}"/>
          </ac:spMkLst>
        </pc:spChg>
      </pc:sldChg>
      <pc:sldChg chg="modSp add mod ord">
        <pc:chgData name="Studio Ventimiglia | avv. Giorgia Mancuso" userId="2879960f-2b33-4f50-941e-700097ec1ceb" providerId="ADAL" clId="{C79D4118-3B79-4CDF-A153-6A115E6E25F7}" dt="2021-07-19T08:28:33.276" v="20487"/>
        <pc:sldMkLst>
          <pc:docMk/>
          <pc:sldMk cId="2604950840" sldId="306"/>
        </pc:sldMkLst>
        <pc:spChg chg="mod">
          <ac:chgData name="Studio Ventimiglia | avv. Giorgia Mancuso" userId="2879960f-2b33-4f50-941e-700097ec1ceb" providerId="ADAL" clId="{C79D4118-3B79-4CDF-A153-6A115E6E25F7}" dt="2021-07-19T08:28:21.187" v="20485" actId="20577"/>
          <ac:spMkLst>
            <pc:docMk/>
            <pc:sldMk cId="2604950840" sldId="306"/>
            <ac:spMk id="11" creationId="{2C07F2B5-1B67-40F1-9DB9-9F8471B0BA0B}"/>
          </ac:spMkLst>
        </pc:spChg>
      </pc:sldChg>
      <pc:sldChg chg="add del">
        <pc:chgData name="Studio Ventimiglia | avv. Giorgia Mancuso" userId="2879960f-2b33-4f50-941e-700097ec1ceb" providerId="ADAL" clId="{C79D4118-3B79-4CDF-A153-6A115E6E25F7}" dt="2021-07-15T15:18:29.133" v="15874" actId="47"/>
        <pc:sldMkLst>
          <pc:docMk/>
          <pc:sldMk cId="2789231815" sldId="306"/>
        </pc:sldMkLst>
      </pc:sldChg>
      <pc:sldChg chg="add del ord">
        <pc:chgData name="Studio Ventimiglia | avv. Giorgia Mancuso" userId="2879960f-2b33-4f50-941e-700097ec1ceb" providerId="ADAL" clId="{C79D4118-3B79-4CDF-A153-6A115E6E25F7}" dt="2021-07-15T15:11:16.645" v="15398" actId="47"/>
        <pc:sldMkLst>
          <pc:docMk/>
          <pc:sldMk cId="482530809" sldId="307"/>
        </pc:sldMkLst>
      </pc:sldChg>
      <pc:sldChg chg="addSp delSp modSp add mod ord">
        <pc:chgData name="Studio Ventimiglia | avv. Giorgia Mancuso" userId="2879960f-2b33-4f50-941e-700097ec1ceb" providerId="ADAL" clId="{C79D4118-3B79-4CDF-A153-6A115E6E25F7}" dt="2021-07-19T08:28:33.276" v="20487"/>
        <pc:sldMkLst>
          <pc:docMk/>
          <pc:sldMk cId="2346566045" sldId="307"/>
        </pc:sldMkLst>
        <pc:spChg chg="add del mod">
          <ac:chgData name="Studio Ventimiglia | avv. Giorgia Mancuso" userId="2879960f-2b33-4f50-941e-700097ec1ceb" providerId="ADAL" clId="{C79D4118-3B79-4CDF-A153-6A115E6E25F7}" dt="2021-07-15T15:36:55.745" v="15974" actId="478"/>
          <ac:spMkLst>
            <pc:docMk/>
            <pc:sldMk cId="2346566045" sldId="307"/>
            <ac:spMk id="3" creationId="{9F6969C5-FEDF-4DB0-AADF-593BE8A4A1DC}"/>
          </ac:spMkLst>
        </pc:spChg>
        <pc:spChg chg="del">
          <ac:chgData name="Studio Ventimiglia | avv. Giorgia Mancuso" userId="2879960f-2b33-4f50-941e-700097ec1ceb" providerId="ADAL" clId="{C79D4118-3B79-4CDF-A153-6A115E6E25F7}" dt="2021-07-15T15:36:53.384" v="15973" actId="478"/>
          <ac:spMkLst>
            <pc:docMk/>
            <pc:sldMk cId="2346566045" sldId="307"/>
            <ac:spMk id="4" creationId="{4415A5B8-23DD-43DA-B648-F8BAA8950358}"/>
          </ac:spMkLst>
        </pc:spChg>
        <pc:spChg chg="mod">
          <ac:chgData name="Studio Ventimiglia | avv. Giorgia Mancuso" userId="2879960f-2b33-4f50-941e-700097ec1ceb" providerId="ADAL" clId="{C79D4118-3B79-4CDF-A153-6A115E6E25F7}" dt="2021-07-15T15:37:20.721" v="16058" actId="20577"/>
          <ac:spMkLst>
            <pc:docMk/>
            <pc:sldMk cId="2346566045" sldId="307"/>
            <ac:spMk id="7" creationId="{E8CE7F1E-5F2B-463C-9972-41EB8B03972D}"/>
          </ac:spMkLst>
        </pc:spChg>
        <pc:spChg chg="del">
          <ac:chgData name="Studio Ventimiglia | avv. Giorgia Mancuso" userId="2879960f-2b33-4f50-941e-700097ec1ceb" providerId="ADAL" clId="{C79D4118-3B79-4CDF-A153-6A115E6E25F7}" dt="2021-07-15T15:36:53.384" v="15973" actId="478"/>
          <ac:spMkLst>
            <pc:docMk/>
            <pc:sldMk cId="2346566045" sldId="307"/>
            <ac:spMk id="11" creationId="{96A1C1EA-0BB1-4BDC-8871-D2522B0F421D}"/>
          </ac:spMkLst>
        </pc:spChg>
        <pc:spChg chg="add mod">
          <ac:chgData name="Studio Ventimiglia | avv. Giorgia Mancuso" userId="2879960f-2b33-4f50-941e-700097ec1ceb" providerId="ADAL" clId="{C79D4118-3B79-4CDF-A153-6A115E6E25F7}" dt="2021-07-15T16:29:20.461" v="18143" actId="313"/>
          <ac:spMkLst>
            <pc:docMk/>
            <pc:sldMk cId="2346566045" sldId="307"/>
            <ac:spMk id="12" creationId="{926B3A11-1DE1-43A8-BF86-B0E25CE2C48B}"/>
          </ac:spMkLst>
        </pc:spChg>
        <pc:spChg chg="add mod">
          <ac:chgData name="Studio Ventimiglia | avv. Giorgia Mancuso" userId="2879960f-2b33-4f50-941e-700097ec1ceb" providerId="ADAL" clId="{C79D4118-3B79-4CDF-A153-6A115E6E25F7}" dt="2021-07-15T15:39:42.686" v="16555" actId="20577"/>
          <ac:spMkLst>
            <pc:docMk/>
            <pc:sldMk cId="2346566045" sldId="307"/>
            <ac:spMk id="13" creationId="{7FF6B10E-2F6B-40AD-8A6B-BA9FB9B61D99}"/>
          </ac:spMkLst>
        </pc:spChg>
        <pc:spChg chg="add mod">
          <ac:chgData name="Studio Ventimiglia | avv. Giorgia Mancuso" userId="2879960f-2b33-4f50-941e-700097ec1ceb" providerId="ADAL" clId="{C79D4118-3B79-4CDF-A153-6A115E6E25F7}" dt="2021-07-15T15:37:32.771" v="16059"/>
          <ac:spMkLst>
            <pc:docMk/>
            <pc:sldMk cId="2346566045" sldId="307"/>
            <ac:spMk id="14" creationId="{4A5CB30F-AC92-4EC0-937C-02EA14AD81FC}"/>
          </ac:spMkLst>
        </pc:spChg>
        <pc:spChg chg="del">
          <ac:chgData name="Studio Ventimiglia | avv. Giorgia Mancuso" userId="2879960f-2b33-4f50-941e-700097ec1ceb" providerId="ADAL" clId="{C79D4118-3B79-4CDF-A153-6A115E6E25F7}" dt="2021-07-15T15:36:57.903" v="15975" actId="478"/>
          <ac:spMkLst>
            <pc:docMk/>
            <pc:sldMk cId="2346566045" sldId="307"/>
            <ac:spMk id="25" creationId="{2D82C923-9B00-4F61-870B-5DC89BAA0363}"/>
          </ac:spMkLst>
        </pc:spChg>
        <pc:spChg chg="del">
          <ac:chgData name="Studio Ventimiglia | avv. Giorgia Mancuso" userId="2879960f-2b33-4f50-941e-700097ec1ceb" providerId="ADAL" clId="{C79D4118-3B79-4CDF-A153-6A115E6E25F7}" dt="2021-07-15T15:36:53.384" v="15973" actId="478"/>
          <ac:spMkLst>
            <pc:docMk/>
            <pc:sldMk cId="2346566045" sldId="307"/>
            <ac:spMk id="26" creationId="{3B6BBD08-FEC8-4609-B8BB-366409757804}"/>
          </ac:spMkLst>
        </pc:spChg>
        <pc:spChg chg="del">
          <ac:chgData name="Studio Ventimiglia | avv. Giorgia Mancuso" userId="2879960f-2b33-4f50-941e-700097ec1ceb" providerId="ADAL" clId="{C79D4118-3B79-4CDF-A153-6A115E6E25F7}" dt="2021-07-15T15:36:53.384" v="15973" actId="478"/>
          <ac:spMkLst>
            <pc:docMk/>
            <pc:sldMk cId="2346566045" sldId="307"/>
            <ac:spMk id="27" creationId="{2019DAB1-023B-40FF-9872-B555186D6F2F}"/>
          </ac:spMkLst>
        </pc:spChg>
        <pc:spChg chg="del">
          <ac:chgData name="Studio Ventimiglia | avv. Giorgia Mancuso" userId="2879960f-2b33-4f50-941e-700097ec1ceb" providerId="ADAL" clId="{C79D4118-3B79-4CDF-A153-6A115E6E25F7}" dt="2021-07-15T15:36:53.384" v="15973" actId="478"/>
          <ac:spMkLst>
            <pc:docMk/>
            <pc:sldMk cId="2346566045" sldId="307"/>
            <ac:spMk id="28" creationId="{6E709906-30BF-4DCE-9DF2-7FAD91DCC08F}"/>
          </ac:spMkLst>
        </pc:spChg>
      </pc:sldChg>
      <pc:sldChg chg="modSp add mod ord">
        <pc:chgData name="Studio Ventimiglia | avv. Giorgia Mancuso" userId="2879960f-2b33-4f50-941e-700097ec1ceb" providerId="ADAL" clId="{C79D4118-3B79-4CDF-A153-6A115E6E25F7}" dt="2021-07-19T08:28:33.276" v="20487"/>
        <pc:sldMkLst>
          <pc:docMk/>
          <pc:sldMk cId="1261992324" sldId="308"/>
        </pc:sldMkLst>
        <pc:spChg chg="mod">
          <ac:chgData name="Studio Ventimiglia | avv. Giorgia Mancuso" userId="2879960f-2b33-4f50-941e-700097ec1ceb" providerId="ADAL" clId="{C79D4118-3B79-4CDF-A153-6A115E6E25F7}" dt="2021-07-15T16:32:45.210" v="18459" actId="20577"/>
          <ac:spMkLst>
            <pc:docMk/>
            <pc:sldMk cId="1261992324" sldId="308"/>
            <ac:spMk id="12" creationId="{926B3A11-1DE1-43A8-BF86-B0E25CE2C48B}"/>
          </ac:spMkLst>
        </pc:spChg>
        <pc:spChg chg="mod">
          <ac:chgData name="Studio Ventimiglia | avv. Giorgia Mancuso" userId="2879960f-2b33-4f50-941e-700097ec1ceb" providerId="ADAL" clId="{C79D4118-3B79-4CDF-A153-6A115E6E25F7}" dt="2021-07-15T15:52:22.772" v="17225" actId="20577"/>
          <ac:spMkLst>
            <pc:docMk/>
            <pc:sldMk cId="1261992324" sldId="308"/>
            <ac:spMk id="13" creationId="{7FF6B10E-2F6B-40AD-8A6B-BA9FB9B61D99}"/>
          </ac:spMkLst>
        </pc:spChg>
      </pc:sldChg>
      <pc:sldChg chg="modSp add mod ord">
        <pc:chgData name="Studio Ventimiglia | avv. Giorgia Mancuso" userId="2879960f-2b33-4f50-941e-700097ec1ceb" providerId="ADAL" clId="{C79D4118-3B79-4CDF-A153-6A115E6E25F7}" dt="2021-07-19T08:28:33.276" v="20487"/>
        <pc:sldMkLst>
          <pc:docMk/>
          <pc:sldMk cId="420419152" sldId="309"/>
        </pc:sldMkLst>
        <pc:spChg chg="mod">
          <ac:chgData name="Studio Ventimiglia | avv. Giorgia Mancuso" userId="2879960f-2b33-4f50-941e-700097ec1ceb" providerId="ADAL" clId="{C79D4118-3B79-4CDF-A153-6A115E6E25F7}" dt="2021-07-15T16:39:41.195" v="19922" actId="20577"/>
          <ac:spMkLst>
            <pc:docMk/>
            <pc:sldMk cId="420419152" sldId="309"/>
            <ac:spMk id="12" creationId="{926B3A11-1DE1-43A8-BF86-B0E25CE2C48B}"/>
          </ac:spMkLst>
        </pc:spChg>
        <pc:spChg chg="mod">
          <ac:chgData name="Studio Ventimiglia | avv. Giorgia Mancuso" userId="2879960f-2b33-4f50-941e-700097ec1ceb" providerId="ADAL" clId="{C79D4118-3B79-4CDF-A153-6A115E6E25F7}" dt="2021-07-15T16:34:26.986" v="18538" actId="20577"/>
          <ac:spMkLst>
            <pc:docMk/>
            <pc:sldMk cId="420419152" sldId="309"/>
            <ac:spMk id="13" creationId="{7FF6B10E-2F6B-40AD-8A6B-BA9FB9B61D99}"/>
          </ac:spMkLst>
        </pc:spChg>
      </pc:sldChg>
      <pc:sldChg chg="del ord">
        <pc:chgData name="Studio Ventimiglia | avv. Giorgia Mancuso" userId="2879960f-2b33-4f50-941e-700097ec1ceb" providerId="ADAL" clId="{C79D4118-3B79-4CDF-A153-6A115E6E25F7}" dt="2021-07-19T07:02:14.447" v="20137" actId="47"/>
        <pc:sldMkLst>
          <pc:docMk/>
          <pc:sldMk cId="3877256401" sldId="310"/>
        </pc:sldMkLst>
      </pc:sldChg>
      <pc:sldChg chg="del">
        <pc:chgData name="Studio Ventimiglia | avv. Giorgia Mancuso" userId="2879960f-2b33-4f50-941e-700097ec1ceb" providerId="ADAL" clId="{C79D4118-3B79-4CDF-A153-6A115E6E25F7}" dt="2021-07-19T07:04:40.962" v="20223" actId="47"/>
        <pc:sldMkLst>
          <pc:docMk/>
          <pc:sldMk cId="174464098" sldId="311"/>
        </pc:sldMkLst>
      </pc:sldChg>
      <pc:sldChg chg="del ord">
        <pc:chgData name="Studio Ventimiglia | avv. Giorgia Mancuso" userId="2879960f-2b33-4f50-941e-700097ec1ceb" providerId="ADAL" clId="{C79D4118-3B79-4CDF-A153-6A115E6E25F7}" dt="2021-07-19T07:34:57.496" v="20379" actId="47"/>
        <pc:sldMkLst>
          <pc:docMk/>
          <pc:sldMk cId="2074200192" sldId="312"/>
        </pc:sldMkLst>
      </pc:sldChg>
      <pc:sldChg chg="del">
        <pc:chgData name="Studio Ventimiglia | avv. Giorgia Mancuso" userId="2879960f-2b33-4f50-941e-700097ec1ceb" providerId="ADAL" clId="{C79D4118-3B79-4CDF-A153-6A115E6E25F7}" dt="2021-07-19T07:05:49.303" v="20257" actId="47"/>
        <pc:sldMkLst>
          <pc:docMk/>
          <pc:sldMk cId="987674571" sldId="313"/>
        </pc:sldMkLst>
      </pc:sldChg>
      <pc:sldChg chg="add del ord">
        <pc:chgData name="Studio Ventimiglia | avv. Giorgia Mancuso" userId="2879960f-2b33-4f50-941e-700097ec1ceb" providerId="ADAL" clId="{C79D4118-3B79-4CDF-A153-6A115E6E25F7}" dt="2021-07-19T08:07:09.576" v="20455" actId="47"/>
        <pc:sldMkLst>
          <pc:docMk/>
          <pc:sldMk cId="2823199893" sldId="325"/>
        </pc:sldMkLst>
      </pc:sldChg>
      <pc:sldChg chg="add del">
        <pc:chgData name="Studio Ventimiglia | avv. Giorgia Mancuso" userId="2879960f-2b33-4f50-941e-700097ec1ceb" providerId="ADAL" clId="{C79D4118-3B79-4CDF-A153-6A115E6E25F7}" dt="2021-07-19T07:21:19.940" v="20353" actId="47"/>
        <pc:sldMkLst>
          <pc:docMk/>
          <pc:sldMk cId="4027746535" sldId="326"/>
        </pc:sldMkLst>
      </pc:sldChg>
      <pc:sldChg chg="addSp delSp modSp add mod ord">
        <pc:chgData name="Studio Ventimiglia | avv. Giorgia Mancuso" userId="2879960f-2b33-4f50-941e-700097ec1ceb" providerId="ADAL" clId="{C79D4118-3B79-4CDF-A153-6A115E6E25F7}" dt="2021-07-19T08:13:25.722" v="20477" actId="1036"/>
        <pc:sldMkLst>
          <pc:docMk/>
          <pc:sldMk cId="3679391546" sldId="327"/>
        </pc:sldMkLst>
        <pc:spChg chg="del">
          <ac:chgData name="Studio Ventimiglia | avv. Giorgia Mancuso" userId="2879960f-2b33-4f50-941e-700097ec1ceb" providerId="ADAL" clId="{C79D4118-3B79-4CDF-A153-6A115E6E25F7}" dt="2021-07-19T06:58:38.710" v="19980" actId="478"/>
          <ac:spMkLst>
            <pc:docMk/>
            <pc:sldMk cId="3679391546" sldId="327"/>
            <ac:spMk id="3" creationId="{98238321-79A7-4F31-A468-4FC3BA2F16AB}"/>
          </ac:spMkLst>
        </pc:spChg>
        <pc:spChg chg="del">
          <ac:chgData name="Studio Ventimiglia | avv. Giorgia Mancuso" userId="2879960f-2b33-4f50-941e-700097ec1ceb" providerId="ADAL" clId="{C79D4118-3B79-4CDF-A153-6A115E6E25F7}" dt="2021-07-19T06:58:46.459" v="19982" actId="21"/>
          <ac:spMkLst>
            <pc:docMk/>
            <pc:sldMk cId="3679391546" sldId="327"/>
            <ac:spMk id="4" creationId="{987EDBA7-1BD6-41DD-A791-56B5AF7C9EC3}"/>
          </ac:spMkLst>
        </pc:spChg>
        <pc:spChg chg="del mod">
          <ac:chgData name="Studio Ventimiglia | avv. Giorgia Mancuso" userId="2879960f-2b33-4f50-941e-700097ec1ceb" providerId="ADAL" clId="{C79D4118-3B79-4CDF-A153-6A115E6E25F7}" dt="2021-07-19T07:03:13.291" v="20156" actId="478"/>
          <ac:spMkLst>
            <pc:docMk/>
            <pc:sldMk cId="3679391546" sldId="327"/>
            <ac:spMk id="5" creationId="{83186851-A441-4BCB-AC36-7CB81335604C}"/>
          </ac:spMkLst>
        </pc:spChg>
        <pc:spChg chg="mod">
          <ac:chgData name="Studio Ventimiglia | avv. Giorgia Mancuso" userId="2879960f-2b33-4f50-941e-700097ec1ceb" providerId="ADAL" clId="{C79D4118-3B79-4CDF-A153-6A115E6E25F7}" dt="2021-07-19T07:03:53.541" v="20177" actId="20577"/>
          <ac:spMkLst>
            <pc:docMk/>
            <pc:sldMk cId="3679391546" sldId="327"/>
            <ac:spMk id="7" creationId="{71B401EC-763A-46C9-905E-E783076DA66F}"/>
          </ac:spMkLst>
        </pc:spChg>
        <pc:spChg chg="del">
          <ac:chgData name="Studio Ventimiglia | avv. Giorgia Mancuso" userId="2879960f-2b33-4f50-941e-700097ec1ceb" providerId="ADAL" clId="{C79D4118-3B79-4CDF-A153-6A115E6E25F7}" dt="2021-07-19T06:58:44.210" v="19981" actId="21"/>
          <ac:spMkLst>
            <pc:docMk/>
            <pc:sldMk cId="3679391546" sldId="327"/>
            <ac:spMk id="8" creationId="{B25AEF5A-4DE1-4A06-961B-54717C31DE62}"/>
          </ac:spMkLst>
        </pc:spChg>
        <pc:spChg chg="mod">
          <ac:chgData name="Studio Ventimiglia | avv. Giorgia Mancuso" userId="2879960f-2b33-4f50-941e-700097ec1ceb" providerId="ADAL" clId="{C79D4118-3B79-4CDF-A153-6A115E6E25F7}" dt="2021-07-19T08:08:17.913" v="20456" actId="120"/>
          <ac:spMkLst>
            <pc:docMk/>
            <pc:sldMk cId="3679391546" sldId="327"/>
            <ac:spMk id="9" creationId="{858D3CB7-20CD-4226-87DF-94D898B83FAF}"/>
          </ac:spMkLst>
        </pc:spChg>
        <pc:spChg chg="mod">
          <ac:chgData name="Studio Ventimiglia | avv. Giorgia Mancuso" userId="2879960f-2b33-4f50-941e-700097ec1ceb" providerId="ADAL" clId="{C79D4118-3B79-4CDF-A153-6A115E6E25F7}" dt="2021-07-19T07:03:31.088" v="20168" actId="1076"/>
          <ac:spMkLst>
            <pc:docMk/>
            <pc:sldMk cId="3679391546" sldId="327"/>
            <ac:spMk id="10" creationId="{6A20C4A9-4F6F-47CE-8621-380EBFB319D7}"/>
          </ac:spMkLst>
        </pc:spChg>
        <pc:spChg chg="del">
          <ac:chgData name="Studio Ventimiglia | avv. Giorgia Mancuso" userId="2879960f-2b33-4f50-941e-700097ec1ceb" providerId="ADAL" clId="{C79D4118-3B79-4CDF-A153-6A115E6E25F7}" dt="2021-07-19T06:58:34.992" v="19979" actId="478"/>
          <ac:spMkLst>
            <pc:docMk/>
            <pc:sldMk cId="3679391546" sldId="327"/>
            <ac:spMk id="11" creationId="{93141DA3-DFB2-49BC-B700-F53AD5A46D06}"/>
          </ac:spMkLst>
        </pc:spChg>
        <pc:spChg chg="add mod">
          <ac:chgData name="Studio Ventimiglia | avv. Giorgia Mancuso" userId="2879960f-2b33-4f50-941e-700097ec1ceb" providerId="ADAL" clId="{C79D4118-3B79-4CDF-A153-6A115E6E25F7}" dt="2021-07-19T06:59:34.829" v="20026" actId="20577"/>
          <ac:spMkLst>
            <pc:docMk/>
            <pc:sldMk cId="3679391546" sldId="327"/>
            <ac:spMk id="12" creationId="{4F91ABF3-F073-4280-9C34-E282FDA7EC89}"/>
          </ac:spMkLst>
        </pc:spChg>
        <pc:spChg chg="add mod">
          <ac:chgData name="Studio Ventimiglia | avv. Giorgia Mancuso" userId="2879960f-2b33-4f50-941e-700097ec1ceb" providerId="ADAL" clId="{C79D4118-3B79-4CDF-A153-6A115E6E25F7}" dt="2021-07-19T07:03:22.120" v="20165" actId="14100"/>
          <ac:spMkLst>
            <pc:docMk/>
            <pc:sldMk cId="3679391546" sldId="327"/>
            <ac:spMk id="13" creationId="{7C3C5D4B-3325-4A1D-9E5B-CD9BDC931F62}"/>
          </ac:spMkLst>
        </pc:spChg>
        <pc:spChg chg="add mod">
          <ac:chgData name="Studio Ventimiglia | avv. Giorgia Mancuso" userId="2879960f-2b33-4f50-941e-700097ec1ceb" providerId="ADAL" clId="{C79D4118-3B79-4CDF-A153-6A115E6E25F7}" dt="2021-07-19T08:13:25.722" v="20477" actId="1036"/>
          <ac:spMkLst>
            <pc:docMk/>
            <pc:sldMk cId="3679391546" sldId="327"/>
            <ac:spMk id="14" creationId="{20AC5278-9536-4606-9ED3-F099B309FFC8}"/>
          </ac:spMkLst>
        </pc:spChg>
      </pc:sldChg>
      <pc:sldChg chg="addSp delSp modSp add mod ord">
        <pc:chgData name="Studio Ventimiglia | avv. Giorgia Mancuso" userId="2879960f-2b33-4f50-941e-700097ec1ceb" providerId="ADAL" clId="{C79D4118-3B79-4CDF-A153-6A115E6E25F7}" dt="2021-07-19T08:13:29.112" v="20478"/>
        <pc:sldMkLst>
          <pc:docMk/>
          <pc:sldMk cId="3497690701" sldId="328"/>
        </pc:sldMkLst>
        <pc:spChg chg="del">
          <ac:chgData name="Studio Ventimiglia | avv. Giorgia Mancuso" userId="2879960f-2b33-4f50-941e-700097ec1ceb" providerId="ADAL" clId="{C79D4118-3B79-4CDF-A153-6A115E6E25F7}" dt="2021-07-19T06:59:15.411" v="19987" actId="478"/>
          <ac:spMkLst>
            <pc:docMk/>
            <pc:sldMk cId="3497690701" sldId="328"/>
            <ac:spMk id="5" creationId="{83186851-A441-4BCB-AC36-7CB81335604C}"/>
          </ac:spMkLst>
        </pc:spChg>
        <pc:spChg chg="add mod">
          <ac:chgData name="Studio Ventimiglia | avv. Giorgia Mancuso" userId="2879960f-2b33-4f50-941e-700097ec1ceb" providerId="ADAL" clId="{C79D4118-3B79-4CDF-A153-6A115E6E25F7}" dt="2021-07-19T07:04:02.457" v="20181" actId="115"/>
          <ac:spMkLst>
            <pc:docMk/>
            <pc:sldMk cId="3497690701" sldId="328"/>
            <ac:spMk id="6" creationId="{2121D0BC-6772-4915-8CC9-CF8021AA69D3}"/>
          </ac:spMkLst>
        </pc:spChg>
        <pc:spChg chg="del">
          <ac:chgData name="Studio Ventimiglia | avv. Giorgia Mancuso" userId="2879960f-2b33-4f50-941e-700097ec1ceb" providerId="ADAL" clId="{C79D4118-3B79-4CDF-A153-6A115E6E25F7}" dt="2021-07-19T06:59:18.660" v="19988" actId="478"/>
          <ac:spMkLst>
            <pc:docMk/>
            <pc:sldMk cId="3497690701" sldId="328"/>
            <ac:spMk id="7" creationId="{71B401EC-763A-46C9-905E-E783076DA66F}"/>
          </ac:spMkLst>
        </pc:spChg>
        <pc:spChg chg="del">
          <ac:chgData name="Studio Ventimiglia | avv. Giorgia Mancuso" userId="2879960f-2b33-4f50-941e-700097ec1ceb" providerId="ADAL" clId="{C79D4118-3B79-4CDF-A153-6A115E6E25F7}" dt="2021-07-19T06:59:18.660" v="19988" actId="478"/>
          <ac:spMkLst>
            <pc:docMk/>
            <pc:sldMk cId="3497690701" sldId="328"/>
            <ac:spMk id="9" creationId="{858D3CB7-20CD-4226-87DF-94D898B83FAF}"/>
          </ac:spMkLst>
        </pc:spChg>
        <pc:spChg chg="del">
          <ac:chgData name="Studio Ventimiglia | avv. Giorgia Mancuso" userId="2879960f-2b33-4f50-941e-700097ec1ceb" providerId="ADAL" clId="{C79D4118-3B79-4CDF-A153-6A115E6E25F7}" dt="2021-07-19T06:59:15.411" v="19987" actId="478"/>
          <ac:spMkLst>
            <pc:docMk/>
            <pc:sldMk cId="3497690701" sldId="328"/>
            <ac:spMk id="10" creationId="{6A20C4A9-4F6F-47CE-8621-380EBFB319D7}"/>
          </ac:spMkLst>
        </pc:spChg>
        <pc:spChg chg="add mod">
          <ac:chgData name="Studio Ventimiglia | avv. Giorgia Mancuso" userId="2879960f-2b33-4f50-941e-700097ec1ceb" providerId="ADAL" clId="{C79D4118-3B79-4CDF-A153-6A115E6E25F7}" dt="2021-07-19T07:02:12.073" v="20136" actId="20577"/>
          <ac:spMkLst>
            <pc:docMk/>
            <pc:sldMk cId="3497690701" sldId="328"/>
            <ac:spMk id="11" creationId="{C626160D-03BE-40EF-B634-2F4E6587BE2B}"/>
          </ac:spMkLst>
        </pc:spChg>
        <pc:spChg chg="add mod">
          <ac:chgData name="Studio Ventimiglia | avv. Giorgia Mancuso" userId="2879960f-2b33-4f50-941e-700097ec1ceb" providerId="ADAL" clId="{C79D4118-3B79-4CDF-A153-6A115E6E25F7}" dt="2021-07-19T08:13:29.112" v="20478"/>
          <ac:spMkLst>
            <pc:docMk/>
            <pc:sldMk cId="3497690701" sldId="328"/>
            <ac:spMk id="12" creationId="{C4F66E0B-5E47-4CB0-BE80-AD941E696A60}"/>
          </ac:spMkLst>
        </pc:spChg>
        <pc:picChg chg="add mod">
          <ac:chgData name="Studio Ventimiglia | avv. Giorgia Mancuso" userId="2879960f-2b33-4f50-941e-700097ec1ceb" providerId="ADAL" clId="{C79D4118-3B79-4CDF-A153-6A115E6E25F7}" dt="2021-07-19T07:01:21.878" v="20120" actId="1076"/>
          <ac:picMkLst>
            <pc:docMk/>
            <pc:sldMk cId="3497690701" sldId="328"/>
            <ac:picMk id="8" creationId="{BB26420D-B47D-492A-823C-B211DE9B7E4E}"/>
          </ac:picMkLst>
        </pc:picChg>
      </pc:sldChg>
      <pc:sldChg chg="addSp delSp modSp add mod ord">
        <pc:chgData name="Studio Ventimiglia | avv. Giorgia Mancuso" userId="2879960f-2b33-4f50-941e-700097ec1ceb" providerId="ADAL" clId="{C79D4118-3B79-4CDF-A153-6A115E6E25F7}" dt="2021-07-19T08:16:19.030" v="20482" actId="14100"/>
        <pc:sldMkLst>
          <pc:docMk/>
          <pc:sldMk cId="683019622" sldId="329"/>
        </pc:sldMkLst>
        <pc:spChg chg="del">
          <ac:chgData name="Studio Ventimiglia | avv. Giorgia Mancuso" userId="2879960f-2b33-4f50-941e-700097ec1ceb" providerId="ADAL" clId="{C79D4118-3B79-4CDF-A153-6A115E6E25F7}" dt="2021-07-19T07:04:14.431" v="20183" actId="478"/>
          <ac:spMkLst>
            <pc:docMk/>
            <pc:sldMk cId="683019622" sldId="329"/>
            <ac:spMk id="6" creationId="{2121D0BC-6772-4915-8CC9-CF8021AA69D3}"/>
          </ac:spMkLst>
        </pc:spChg>
        <pc:spChg chg="add mod">
          <ac:chgData name="Studio Ventimiglia | avv. Giorgia Mancuso" userId="2879960f-2b33-4f50-941e-700097ec1ceb" providerId="ADAL" clId="{C79D4118-3B79-4CDF-A153-6A115E6E25F7}" dt="2021-07-19T08:13:36.810" v="20481" actId="1036"/>
          <ac:spMkLst>
            <pc:docMk/>
            <pc:sldMk cId="683019622" sldId="329"/>
            <ac:spMk id="7" creationId="{2D7E97C2-BEC1-4F83-9381-5B9AA18B28BC}"/>
          </ac:spMkLst>
        </pc:spChg>
        <pc:spChg chg="mod">
          <ac:chgData name="Studio Ventimiglia | avv. Giorgia Mancuso" userId="2879960f-2b33-4f50-941e-700097ec1ceb" providerId="ADAL" clId="{C79D4118-3B79-4CDF-A153-6A115E6E25F7}" dt="2021-07-19T07:04:31.557" v="20218" actId="20577"/>
          <ac:spMkLst>
            <pc:docMk/>
            <pc:sldMk cId="683019622" sldId="329"/>
            <ac:spMk id="11" creationId="{C626160D-03BE-40EF-B634-2F4E6587BE2B}"/>
          </ac:spMkLst>
        </pc:spChg>
        <pc:picChg chg="add mod">
          <ac:chgData name="Studio Ventimiglia | avv. Giorgia Mancuso" userId="2879960f-2b33-4f50-941e-700097ec1ceb" providerId="ADAL" clId="{C79D4118-3B79-4CDF-A153-6A115E6E25F7}" dt="2021-07-19T08:16:19.030" v="20482" actId="14100"/>
          <ac:picMkLst>
            <pc:docMk/>
            <pc:sldMk cId="683019622" sldId="329"/>
            <ac:picMk id="5" creationId="{01A3AC8E-96E0-4EB7-B3DE-C7F9FE92C435}"/>
          </ac:picMkLst>
        </pc:picChg>
        <pc:picChg chg="del">
          <ac:chgData name="Studio Ventimiglia | avv. Giorgia Mancuso" userId="2879960f-2b33-4f50-941e-700097ec1ceb" providerId="ADAL" clId="{C79D4118-3B79-4CDF-A153-6A115E6E25F7}" dt="2021-07-19T07:04:14.931" v="20184" actId="478"/>
          <ac:picMkLst>
            <pc:docMk/>
            <pc:sldMk cId="683019622" sldId="329"/>
            <ac:picMk id="8" creationId="{BB26420D-B47D-492A-823C-B211DE9B7E4E}"/>
          </ac:picMkLst>
        </pc:picChg>
      </pc:sldChg>
      <pc:sldChg chg="addSp delSp modSp add mod ord">
        <pc:chgData name="Studio Ventimiglia | avv. Giorgia Mancuso" userId="2879960f-2b33-4f50-941e-700097ec1ceb" providerId="ADAL" clId="{C79D4118-3B79-4CDF-A153-6A115E6E25F7}" dt="2021-07-19T08:28:33.276" v="20487"/>
        <pc:sldMkLst>
          <pc:docMk/>
          <pc:sldMk cId="2865302043" sldId="330"/>
        </pc:sldMkLst>
        <pc:spChg chg="add del mod">
          <ac:chgData name="Studio Ventimiglia | avv. Giorgia Mancuso" userId="2879960f-2b33-4f50-941e-700097ec1ceb" providerId="ADAL" clId="{C79D4118-3B79-4CDF-A153-6A115E6E25F7}" dt="2021-07-19T07:05:02.933" v="20228" actId="478"/>
          <ac:spMkLst>
            <pc:docMk/>
            <pc:sldMk cId="2865302043" sldId="330"/>
            <ac:spMk id="3" creationId="{9F180A26-3D69-40B2-BEF0-1CBF149A44FF}"/>
          </ac:spMkLst>
        </pc:spChg>
        <pc:spChg chg="add del mod">
          <ac:chgData name="Studio Ventimiglia | avv. Giorgia Mancuso" userId="2879960f-2b33-4f50-941e-700097ec1ceb" providerId="ADAL" clId="{C79D4118-3B79-4CDF-A153-6A115E6E25F7}" dt="2021-07-19T07:05:16.737" v="20248" actId="20577"/>
          <ac:spMkLst>
            <pc:docMk/>
            <pc:sldMk cId="2865302043" sldId="330"/>
            <ac:spMk id="7" creationId="{E8CE7F1E-5F2B-463C-9972-41EB8B03972D}"/>
          </ac:spMkLst>
        </pc:spChg>
        <pc:spChg chg="add mod">
          <ac:chgData name="Studio Ventimiglia | avv. Giorgia Mancuso" userId="2879960f-2b33-4f50-941e-700097ec1ceb" providerId="ADAL" clId="{C79D4118-3B79-4CDF-A153-6A115E6E25F7}" dt="2021-07-19T07:05:34.746" v="20252" actId="1076"/>
          <ac:spMkLst>
            <pc:docMk/>
            <pc:sldMk cId="2865302043" sldId="330"/>
            <ac:spMk id="9" creationId="{61AA6F6D-3F15-4128-BFED-ABE9264151A9}"/>
          </ac:spMkLst>
        </pc:spChg>
        <pc:spChg chg="add mod">
          <ac:chgData name="Studio Ventimiglia | avv. Giorgia Mancuso" userId="2879960f-2b33-4f50-941e-700097ec1ceb" providerId="ADAL" clId="{C79D4118-3B79-4CDF-A153-6A115E6E25F7}" dt="2021-07-19T07:05:37.385" v="20253" actId="1076"/>
          <ac:spMkLst>
            <pc:docMk/>
            <pc:sldMk cId="2865302043" sldId="330"/>
            <ac:spMk id="10" creationId="{DD2F86AE-D3E6-4016-8D0D-DAEB33EB61F4}"/>
          </ac:spMkLst>
        </pc:spChg>
        <pc:spChg chg="del">
          <ac:chgData name="Studio Ventimiglia | avv. Giorgia Mancuso" userId="2879960f-2b33-4f50-941e-700097ec1ceb" providerId="ADAL" clId="{C79D4118-3B79-4CDF-A153-6A115E6E25F7}" dt="2021-07-19T07:05:00.191" v="20226" actId="478"/>
          <ac:spMkLst>
            <pc:docMk/>
            <pc:sldMk cId="2865302043" sldId="330"/>
            <ac:spMk id="12" creationId="{926B3A11-1DE1-43A8-BF86-B0E25CE2C48B}"/>
          </ac:spMkLst>
        </pc:spChg>
        <pc:spChg chg="del">
          <ac:chgData name="Studio Ventimiglia | avv. Giorgia Mancuso" userId="2879960f-2b33-4f50-941e-700097ec1ceb" providerId="ADAL" clId="{C79D4118-3B79-4CDF-A153-6A115E6E25F7}" dt="2021-07-19T07:04:59.245" v="20225" actId="478"/>
          <ac:spMkLst>
            <pc:docMk/>
            <pc:sldMk cId="2865302043" sldId="330"/>
            <ac:spMk id="13" creationId="{7FF6B10E-2F6B-40AD-8A6B-BA9FB9B61D99}"/>
          </ac:spMkLst>
        </pc:spChg>
        <pc:spChg chg="add del">
          <ac:chgData name="Studio Ventimiglia | avv. Giorgia Mancuso" userId="2879960f-2b33-4f50-941e-700097ec1ceb" providerId="ADAL" clId="{C79D4118-3B79-4CDF-A153-6A115E6E25F7}" dt="2021-07-19T07:05:12.815" v="20233" actId="478"/>
          <ac:spMkLst>
            <pc:docMk/>
            <pc:sldMk cId="2865302043" sldId="330"/>
            <ac:spMk id="14" creationId="{4A5CB30F-AC92-4EC0-937C-02EA14AD81FC}"/>
          </ac:spMkLst>
        </pc:spChg>
        <pc:picChg chg="add mod">
          <ac:chgData name="Studio Ventimiglia | avv. Giorgia Mancuso" userId="2879960f-2b33-4f50-941e-700097ec1ceb" providerId="ADAL" clId="{C79D4118-3B79-4CDF-A153-6A115E6E25F7}" dt="2021-07-19T07:05:41.025" v="20254" actId="1076"/>
          <ac:picMkLst>
            <pc:docMk/>
            <pc:sldMk cId="2865302043" sldId="330"/>
            <ac:picMk id="11" creationId="{76DAD0F3-505E-468A-8348-C1166F7D9614}"/>
          </ac:picMkLst>
        </pc:picChg>
        <pc:picChg chg="add mod">
          <ac:chgData name="Studio Ventimiglia | avv. Giorgia Mancuso" userId="2879960f-2b33-4f50-941e-700097ec1ceb" providerId="ADAL" clId="{C79D4118-3B79-4CDF-A153-6A115E6E25F7}" dt="2021-07-19T07:05:44.181" v="20256" actId="1076"/>
          <ac:picMkLst>
            <pc:docMk/>
            <pc:sldMk cId="2865302043" sldId="330"/>
            <ac:picMk id="15" creationId="{4B32E406-6031-40F8-A3EC-6EEB941582FD}"/>
          </ac:picMkLst>
        </pc:picChg>
      </pc:sldChg>
      <pc:sldChg chg="addSp delSp modSp add mod">
        <pc:chgData name="Studio Ventimiglia | avv. Giorgia Mancuso" userId="2879960f-2b33-4f50-941e-700097ec1ceb" providerId="ADAL" clId="{C79D4118-3B79-4CDF-A153-6A115E6E25F7}" dt="2021-07-19T07:15:19.300" v="20294" actId="14100"/>
        <pc:sldMkLst>
          <pc:docMk/>
          <pc:sldMk cId="7164791" sldId="331"/>
        </pc:sldMkLst>
        <pc:spChg chg="del">
          <ac:chgData name="Studio Ventimiglia | avv. Giorgia Mancuso" userId="2879960f-2b33-4f50-941e-700097ec1ceb" providerId="ADAL" clId="{C79D4118-3B79-4CDF-A153-6A115E6E25F7}" dt="2021-07-19T07:12:23.422" v="20260" actId="478"/>
          <ac:spMkLst>
            <pc:docMk/>
            <pc:sldMk cId="7164791" sldId="331"/>
            <ac:spMk id="2" creationId="{4204C3F4-BB0C-43F4-A3F6-466126E47CA6}"/>
          </ac:spMkLst>
        </pc:spChg>
        <pc:spChg chg="del">
          <ac:chgData name="Studio Ventimiglia | avv. Giorgia Mancuso" userId="2879960f-2b33-4f50-941e-700097ec1ceb" providerId="ADAL" clId="{C79D4118-3B79-4CDF-A153-6A115E6E25F7}" dt="2021-07-19T07:12:20.544" v="20259" actId="478"/>
          <ac:spMkLst>
            <pc:docMk/>
            <pc:sldMk cId="7164791" sldId="331"/>
            <ac:spMk id="3" creationId="{5DC6D750-C3C3-41E4-8577-EC9D9A66B24C}"/>
          </ac:spMkLst>
        </pc:spChg>
        <pc:spChg chg="mod">
          <ac:chgData name="Studio Ventimiglia | avv. Giorgia Mancuso" userId="2879960f-2b33-4f50-941e-700097ec1ceb" providerId="ADAL" clId="{C79D4118-3B79-4CDF-A153-6A115E6E25F7}" dt="2021-07-19T07:14:47.098" v="20291" actId="403"/>
          <ac:spMkLst>
            <pc:docMk/>
            <pc:sldMk cId="7164791" sldId="331"/>
            <ac:spMk id="5" creationId="{9FB814C1-657D-A44B-9DED-0A23DD436B5A}"/>
          </ac:spMkLst>
        </pc:spChg>
        <pc:spChg chg="mod">
          <ac:chgData name="Studio Ventimiglia | avv. Giorgia Mancuso" userId="2879960f-2b33-4f50-941e-700097ec1ceb" providerId="ADAL" clId="{C79D4118-3B79-4CDF-A153-6A115E6E25F7}" dt="2021-07-19T07:12:59.931" v="20263"/>
          <ac:spMkLst>
            <pc:docMk/>
            <pc:sldMk cId="7164791" sldId="331"/>
            <ac:spMk id="8" creationId="{1610AECE-2E35-43B2-AF2E-1A852F4F8A58}"/>
          </ac:spMkLst>
        </pc:spChg>
        <pc:spChg chg="del">
          <ac:chgData name="Studio Ventimiglia | avv. Giorgia Mancuso" userId="2879960f-2b33-4f50-941e-700097ec1ceb" providerId="ADAL" clId="{C79D4118-3B79-4CDF-A153-6A115E6E25F7}" dt="2021-07-19T07:12:23.422" v="20260" actId="478"/>
          <ac:spMkLst>
            <pc:docMk/>
            <pc:sldMk cId="7164791" sldId="331"/>
            <ac:spMk id="17" creationId="{7E799473-8379-4D0D-BE31-AAC8AE4B1E36}"/>
          </ac:spMkLst>
        </pc:spChg>
        <pc:spChg chg="mod">
          <ac:chgData name="Studio Ventimiglia | avv. Giorgia Mancuso" userId="2879960f-2b33-4f50-941e-700097ec1ceb" providerId="ADAL" clId="{C79D4118-3B79-4CDF-A153-6A115E6E25F7}" dt="2021-07-19T07:14:32.889" v="20287" actId="403"/>
          <ac:spMkLst>
            <pc:docMk/>
            <pc:sldMk cId="7164791" sldId="331"/>
            <ac:spMk id="18" creationId="{70724EE4-8E88-494B-A8B1-E8825BC98C78}"/>
          </ac:spMkLst>
        </pc:spChg>
        <pc:spChg chg="mod">
          <ac:chgData name="Studio Ventimiglia | avv. Giorgia Mancuso" userId="2879960f-2b33-4f50-941e-700097ec1ceb" providerId="ADAL" clId="{C79D4118-3B79-4CDF-A153-6A115E6E25F7}" dt="2021-07-19T07:14:04.552" v="20281" actId="208"/>
          <ac:spMkLst>
            <pc:docMk/>
            <pc:sldMk cId="7164791" sldId="331"/>
            <ac:spMk id="19" creationId="{29B209FD-B0AA-44F6-A668-DB1CDB13BB03}"/>
          </ac:spMkLst>
        </pc:spChg>
        <pc:spChg chg="del">
          <ac:chgData name="Studio Ventimiglia | avv. Giorgia Mancuso" userId="2879960f-2b33-4f50-941e-700097ec1ceb" providerId="ADAL" clId="{C79D4118-3B79-4CDF-A153-6A115E6E25F7}" dt="2021-07-19T07:12:23.422" v="20260" actId="478"/>
          <ac:spMkLst>
            <pc:docMk/>
            <pc:sldMk cId="7164791" sldId="331"/>
            <ac:spMk id="23" creationId="{228110EB-7470-492E-AFDC-C95A0007A538}"/>
          </ac:spMkLst>
        </pc:spChg>
        <pc:spChg chg="mod">
          <ac:chgData name="Studio Ventimiglia | avv. Giorgia Mancuso" userId="2879960f-2b33-4f50-941e-700097ec1ceb" providerId="ADAL" clId="{C79D4118-3B79-4CDF-A153-6A115E6E25F7}" dt="2021-07-19T07:14:33.476" v="20288" actId="403"/>
          <ac:spMkLst>
            <pc:docMk/>
            <pc:sldMk cId="7164791" sldId="331"/>
            <ac:spMk id="25" creationId="{3F973823-4579-4C59-B8F8-E010955DF55A}"/>
          </ac:spMkLst>
        </pc:spChg>
        <pc:spChg chg="mod">
          <ac:chgData name="Studio Ventimiglia | avv. Giorgia Mancuso" userId="2879960f-2b33-4f50-941e-700097ec1ceb" providerId="ADAL" clId="{C79D4118-3B79-4CDF-A153-6A115E6E25F7}" dt="2021-07-19T07:13:17.274" v="20266" actId="1076"/>
          <ac:spMkLst>
            <pc:docMk/>
            <pc:sldMk cId="7164791" sldId="331"/>
            <ac:spMk id="26" creationId="{53C59D75-CA89-44B8-8347-B7184D02B478}"/>
          </ac:spMkLst>
        </pc:spChg>
        <pc:spChg chg="mod">
          <ac:chgData name="Studio Ventimiglia | avv. Giorgia Mancuso" userId="2879960f-2b33-4f50-941e-700097ec1ceb" providerId="ADAL" clId="{C79D4118-3B79-4CDF-A153-6A115E6E25F7}" dt="2021-07-19T07:15:19.300" v="20294" actId="14100"/>
          <ac:spMkLst>
            <pc:docMk/>
            <pc:sldMk cId="7164791" sldId="331"/>
            <ac:spMk id="28" creationId="{50E71A2F-4A0A-41CE-AE88-1DC877D1711E}"/>
          </ac:spMkLst>
        </pc:spChg>
        <pc:spChg chg="mod">
          <ac:chgData name="Studio Ventimiglia | avv. Giorgia Mancuso" userId="2879960f-2b33-4f50-941e-700097ec1ceb" providerId="ADAL" clId="{C79D4118-3B79-4CDF-A153-6A115E6E25F7}" dt="2021-07-19T07:15:19.300" v="20294" actId="14100"/>
          <ac:spMkLst>
            <pc:docMk/>
            <pc:sldMk cId="7164791" sldId="331"/>
            <ac:spMk id="29" creationId="{72E1C32A-057E-492F-9D11-6F35BADAA620}"/>
          </ac:spMkLst>
        </pc:spChg>
        <pc:grpChg chg="del">
          <ac:chgData name="Studio Ventimiglia | avv. Giorgia Mancuso" userId="2879960f-2b33-4f50-941e-700097ec1ceb" providerId="ADAL" clId="{C79D4118-3B79-4CDF-A153-6A115E6E25F7}" dt="2021-07-19T07:12:23.422" v="20260" actId="478"/>
          <ac:grpSpMkLst>
            <pc:docMk/>
            <pc:sldMk cId="7164791" sldId="331"/>
            <ac:grpSpMk id="13" creationId="{0612596C-81F6-4AEA-AEA7-2C7876CAE073}"/>
          </ac:grpSpMkLst>
        </pc:grpChg>
        <pc:grpChg chg="add mod">
          <ac:chgData name="Studio Ventimiglia | avv. Giorgia Mancuso" userId="2879960f-2b33-4f50-941e-700097ec1ceb" providerId="ADAL" clId="{C79D4118-3B79-4CDF-A153-6A115E6E25F7}" dt="2021-07-19T07:13:49.914" v="20280" actId="1076"/>
          <ac:grpSpMkLst>
            <pc:docMk/>
            <pc:sldMk cId="7164791" sldId="331"/>
            <ac:grpSpMk id="16" creationId="{2C2375CB-B08C-40BE-95F9-2DEF7ADF3677}"/>
          </ac:grpSpMkLst>
        </pc:grpChg>
        <pc:grpChg chg="del">
          <ac:chgData name="Studio Ventimiglia | avv. Giorgia Mancuso" userId="2879960f-2b33-4f50-941e-700097ec1ceb" providerId="ADAL" clId="{C79D4118-3B79-4CDF-A153-6A115E6E25F7}" dt="2021-07-19T07:12:23.422" v="20260" actId="478"/>
          <ac:grpSpMkLst>
            <pc:docMk/>
            <pc:sldMk cId="7164791" sldId="331"/>
            <ac:grpSpMk id="20" creationId="{832700FA-B4D0-486F-88E1-CDCCB6439D6B}"/>
          </ac:grpSpMkLst>
        </pc:grpChg>
        <pc:grpChg chg="add mod">
          <ac:chgData name="Studio Ventimiglia | avv. Giorgia Mancuso" userId="2879960f-2b33-4f50-941e-700097ec1ceb" providerId="ADAL" clId="{C79D4118-3B79-4CDF-A153-6A115E6E25F7}" dt="2021-07-19T07:13:13.337" v="20265" actId="1076"/>
          <ac:grpSpMkLst>
            <pc:docMk/>
            <pc:sldMk cId="7164791" sldId="331"/>
            <ac:grpSpMk id="24" creationId="{0EA53CB3-B524-442E-BCB5-59B01D804166}"/>
          </ac:grpSpMkLst>
        </pc:grpChg>
        <pc:grpChg chg="add mod">
          <ac:chgData name="Studio Ventimiglia | avv. Giorgia Mancuso" userId="2879960f-2b33-4f50-941e-700097ec1ceb" providerId="ADAL" clId="{C79D4118-3B79-4CDF-A153-6A115E6E25F7}" dt="2021-07-19T07:15:19.300" v="20294" actId="14100"/>
          <ac:grpSpMkLst>
            <pc:docMk/>
            <pc:sldMk cId="7164791" sldId="331"/>
            <ac:grpSpMk id="27" creationId="{499C0950-17F1-40B4-B049-7A17103174AF}"/>
          </ac:grpSpMkLst>
        </pc:grpChg>
      </pc:sldChg>
      <pc:sldChg chg="addSp delSp modSp add mod">
        <pc:chgData name="Studio Ventimiglia | avv. Giorgia Mancuso" userId="2879960f-2b33-4f50-941e-700097ec1ceb" providerId="ADAL" clId="{C79D4118-3B79-4CDF-A153-6A115E6E25F7}" dt="2021-07-19T07:19:01.220" v="20352" actId="1076"/>
        <pc:sldMkLst>
          <pc:docMk/>
          <pc:sldMk cId="2512481713" sldId="332"/>
        </pc:sldMkLst>
        <pc:spChg chg="add mod">
          <ac:chgData name="Studio Ventimiglia | avv. Giorgia Mancuso" userId="2879960f-2b33-4f50-941e-700097ec1ceb" providerId="ADAL" clId="{C79D4118-3B79-4CDF-A153-6A115E6E25F7}" dt="2021-07-19T07:17:02.734" v="20329" actId="20577"/>
          <ac:spMkLst>
            <pc:docMk/>
            <pc:sldMk cId="2512481713" sldId="332"/>
            <ac:spMk id="17" creationId="{4C8F3242-55E3-45DA-A1B3-92BBC797344B}"/>
          </ac:spMkLst>
        </pc:spChg>
        <pc:spChg chg="add mod ord">
          <ac:chgData name="Studio Ventimiglia | avv. Giorgia Mancuso" userId="2879960f-2b33-4f50-941e-700097ec1ceb" providerId="ADAL" clId="{C79D4118-3B79-4CDF-A153-6A115E6E25F7}" dt="2021-07-19T07:18:47.152" v="20350" actId="1076"/>
          <ac:spMkLst>
            <pc:docMk/>
            <pc:sldMk cId="2512481713" sldId="332"/>
            <ac:spMk id="19" creationId="{D721C1A6-E20E-4591-A298-7877DF0498DE}"/>
          </ac:spMkLst>
        </pc:spChg>
        <pc:spChg chg="add mod">
          <ac:chgData name="Studio Ventimiglia | avv. Giorgia Mancuso" userId="2879960f-2b33-4f50-941e-700097ec1ceb" providerId="ADAL" clId="{C79D4118-3B79-4CDF-A153-6A115E6E25F7}" dt="2021-07-19T07:19:01.220" v="20352" actId="1076"/>
          <ac:spMkLst>
            <pc:docMk/>
            <pc:sldMk cId="2512481713" sldId="332"/>
            <ac:spMk id="21" creationId="{72A5A18A-B4F0-4627-8537-719F4DC9BF2A}"/>
          </ac:spMkLst>
        </pc:spChg>
        <pc:spChg chg="del">
          <ac:chgData name="Studio Ventimiglia | avv. Giorgia Mancuso" userId="2879960f-2b33-4f50-941e-700097ec1ceb" providerId="ADAL" clId="{C79D4118-3B79-4CDF-A153-6A115E6E25F7}" dt="2021-07-19T07:16:46.646" v="20296" actId="478"/>
          <ac:spMkLst>
            <pc:docMk/>
            <pc:sldMk cId="2512481713" sldId="332"/>
            <ac:spMk id="26" creationId="{3EF961C1-6A1B-4B5A-9C8D-3C4A37AD7CB9}"/>
          </ac:spMkLst>
        </pc:spChg>
        <pc:spChg chg="del">
          <ac:chgData name="Studio Ventimiglia | avv. Giorgia Mancuso" userId="2879960f-2b33-4f50-941e-700097ec1ceb" providerId="ADAL" clId="{C79D4118-3B79-4CDF-A153-6A115E6E25F7}" dt="2021-07-19T07:16:46.646" v="20296" actId="478"/>
          <ac:spMkLst>
            <pc:docMk/>
            <pc:sldMk cId="2512481713" sldId="332"/>
            <ac:spMk id="30" creationId="{38ECC497-4858-43DB-92A0-BCCE2E2FFDE6}"/>
          </ac:spMkLst>
        </pc:spChg>
        <pc:spChg chg="del">
          <ac:chgData name="Studio Ventimiglia | avv. Giorgia Mancuso" userId="2879960f-2b33-4f50-941e-700097ec1ceb" providerId="ADAL" clId="{C79D4118-3B79-4CDF-A153-6A115E6E25F7}" dt="2021-07-19T07:16:46.646" v="20296" actId="478"/>
          <ac:spMkLst>
            <pc:docMk/>
            <pc:sldMk cId="2512481713" sldId="332"/>
            <ac:spMk id="32" creationId="{FBE4815E-72F7-490D-9538-76C8F08757E0}"/>
          </ac:spMkLst>
        </pc:spChg>
        <pc:spChg chg="del">
          <ac:chgData name="Studio Ventimiglia | avv. Giorgia Mancuso" userId="2879960f-2b33-4f50-941e-700097ec1ceb" providerId="ADAL" clId="{C79D4118-3B79-4CDF-A153-6A115E6E25F7}" dt="2021-07-19T07:16:46.646" v="20296" actId="478"/>
          <ac:spMkLst>
            <pc:docMk/>
            <pc:sldMk cId="2512481713" sldId="332"/>
            <ac:spMk id="33" creationId="{DA539BDA-4626-4A40-8594-FE5F1A068F26}"/>
          </ac:spMkLst>
        </pc:spChg>
        <pc:spChg chg="del">
          <ac:chgData name="Studio Ventimiglia | avv. Giorgia Mancuso" userId="2879960f-2b33-4f50-941e-700097ec1ceb" providerId="ADAL" clId="{C79D4118-3B79-4CDF-A153-6A115E6E25F7}" dt="2021-07-19T07:16:46.646" v="20296" actId="478"/>
          <ac:spMkLst>
            <pc:docMk/>
            <pc:sldMk cId="2512481713" sldId="332"/>
            <ac:spMk id="34" creationId="{FFABC787-3E6F-418E-828B-0C907A2964A9}"/>
          </ac:spMkLst>
        </pc:spChg>
        <pc:spChg chg="del">
          <ac:chgData name="Studio Ventimiglia | avv. Giorgia Mancuso" userId="2879960f-2b33-4f50-941e-700097ec1ceb" providerId="ADAL" clId="{C79D4118-3B79-4CDF-A153-6A115E6E25F7}" dt="2021-07-19T07:16:46.646" v="20296" actId="478"/>
          <ac:spMkLst>
            <pc:docMk/>
            <pc:sldMk cId="2512481713" sldId="332"/>
            <ac:spMk id="35" creationId="{8F4CD5E8-40DF-489A-928F-B97139C06C00}"/>
          </ac:spMkLst>
        </pc:spChg>
        <pc:spChg chg="del">
          <ac:chgData name="Studio Ventimiglia | avv. Giorgia Mancuso" userId="2879960f-2b33-4f50-941e-700097ec1ceb" providerId="ADAL" clId="{C79D4118-3B79-4CDF-A153-6A115E6E25F7}" dt="2021-07-19T07:16:47.881" v="20297" actId="478"/>
          <ac:spMkLst>
            <pc:docMk/>
            <pc:sldMk cId="2512481713" sldId="332"/>
            <ac:spMk id="36" creationId="{5C920861-A5A2-4574-9236-290A16BFC570}"/>
          </ac:spMkLst>
        </pc:spChg>
        <pc:spChg chg="del">
          <ac:chgData name="Studio Ventimiglia | avv. Giorgia Mancuso" userId="2879960f-2b33-4f50-941e-700097ec1ceb" providerId="ADAL" clId="{C79D4118-3B79-4CDF-A153-6A115E6E25F7}" dt="2021-07-19T07:16:46.646" v="20296" actId="478"/>
          <ac:spMkLst>
            <pc:docMk/>
            <pc:sldMk cId="2512481713" sldId="332"/>
            <ac:spMk id="38" creationId="{726C8635-2112-4678-B462-33902C98E118}"/>
          </ac:spMkLst>
        </pc:spChg>
        <pc:picChg chg="add mod">
          <ac:chgData name="Studio Ventimiglia | avv. Giorgia Mancuso" userId="2879960f-2b33-4f50-941e-700097ec1ceb" providerId="ADAL" clId="{C79D4118-3B79-4CDF-A153-6A115E6E25F7}" dt="2021-07-19T07:17:14.553" v="20331" actId="1076"/>
          <ac:picMkLst>
            <pc:docMk/>
            <pc:sldMk cId="2512481713" sldId="332"/>
            <ac:picMk id="18" creationId="{036E24B7-9069-40B7-A2EC-4DE5D9D1593F}"/>
          </ac:picMkLst>
        </pc:picChg>
        <pc:picChg chg="add mod ord">
          <ac:chgData name="Studio Ventimiglia | avv. Giorgia Mancuso" userId="2879960f-2b33-4f50-941e-700097ec1ceb" providerId="ADAL" clId="{C79D4118-3B79-4CDF-A153-6A115E6E25F7}" dt="2021-07-19T07:18:12.268" v="20346" actId="14100"/>
          <ac:picMkLst>
            <pc:docMk/>
            <pc:sldMk cId="2512481713" sldId="332"/>
            <ac:picMk id="20" creationId="{C2EC79E8-D862-4C63-BDC3-91E4C8F67372}"/>
          </ac:picMkLst>
        </pc:picChg>
        <pc:cxnChg chg="del">
          <ac:chgData name="Studio Ventimiglia | avv. Giorgia Mancuso" userId="2879960f-2b33-4f50-941e-700097ec1ceb" providerId="ADAL" clId="{C79D4118-3B79-4CDF-A153-6A115E6E25F7}" dt="2021-07-19T07:16:46.646" v="20296" actId="478"/>
          <ac:cxnSpMkLst>
            <pc:docMk/>
            <pc:sldMk cId="2512481713" sldId="332"/>
            <ac:cxnSpMk id="27" creationId="{86934D22-EF8A-4678-840D-57A5763746CF}"/>
          </ac:cxnSpMkLst>
        </pc:cxnChg>
        <pc:cxnChg chg="del">
          <ac:chgData name="Studio Ventimiglia | avv. Giorgia Mancuso" userId="2879960f-2b33-4f50-941e-700097ec1ceb" providerId="ADAL" clId="{C79D4118-3B79-4CDF-A153-6A115E6E25F7}" dt="2021-07-19T07:16:46.646" v="20296" actId="478"/>
          <ac:cxnSpMkLst>
            <pc:docMk/>
            <pc:sldMk cId="2512481713" sldId="332"/>
            <ac:cxnSpMk id="28" creationId="{95DE8B1D-F657-48AB-8825-2E97B266D35D}"/>
          </ac:cxnSpMkLst>
        </pc:cxnChg>
        <pc:cxnChg chg="del">
          <ac:chgData name="Studio Ventimiglia | avv. Giorgia Mancuso" userId="2879960f-2b33-4f50-941e-700097ec1ceb" providerId="ADAL" clId="{C79D4118-3B79-4CDF-A153-6A115E6E25F7}" dt="2021-07-19T07:16:46.646" v="20296" actId="478"/>
          <ac:cxnSpMkLst>
            <pc:docMk/>
            <pc:sldMk cId="2512481713" sldId="332"/>
            <ac:cxnSpMk id="29" creationId="{EB0D8572-8C3D-4007-964E-67D261EECCD7}"/>
          </ac:cxnSpMkLst>
        </pc:cxnChg>
        <pc:cxnChg chg="del">
          <ac:chgData name="Studio Ventimiglia | avv. Giorgia Mancuso" userId="2879960f-2b33-4f50-941e-700097ec1ceb" providerId="ADAL" clId="{C79D4118-3B79-4CDF-A153-6A115E6E25F7}" dt="2021-07-19T07:16:46.646" v="20296" actId="478"/>
          <ac:cxnSpMkLst>
            <pc:docMk/>
            <pc:sldMk cId="2512481713" sldId="332"/>
            <ac:cxnSpMk id="31" creationId="{0250580C-480E-4AA6-8AEA-D768679E65C1}"/>
          </ac:cxnSpMkLst>
        </pc:cxnChg>
        <pc:cxnChg chg="del">
          <ac:chgData name="Studio Ventimiglia | avv. Giorgia Mancuso" userId="2879960f-2b33-4f50-941e-700097ec1ceb" providerId="ADAL" clId="{C79D4118-3B79-4CDF-A153-6A115E6E25F7}" dt="2021-07-19T07:16:46.646" v="20296" actId="478"/>
          <ac:cxnSpMkLst>
            <pc:docMk/>
            <pc:sldMk cId="2512481713" sldId="332"/>
            <ac:cxnSpMk id="37" creationId="{337425DB-B601-4C3D-A755-095928A0D457}"/>
          </ac:cxnSpMkLst>
        </pc:cxnChg>
      </pc:sldChg>
      <pc:sldChg chg="new del">
        <pc:chgData name="Studio Ventimiglia | avv. Giorgia Mancuso" userId="2879960f-2b33-4f50-941e-700097ec1ceb" providerId="ADAL" clId="{C79D4118-3B79-4CDF-A153-6A115E6E25F7}" dt="2021-07-19T07:17:26.862" v="20334" actId="680"/>
        <pc:sldMkLst>
          <pc:docMk/>
          <pc:sldMk cId="416804283" sldId="333"/>
        </pc:sldMkLst>
      </pc:sldChg>
      <pc:sldChg chg="new del">
        <pc:chgData name="Studio Ventimiglia | avv. Giorgia Mancuso" userId="2879960f-2b33-4f50-941e-700097ec1ceb" providerId="ADAL" clId="{C79D4118-3B79-4CDF-A153-6A115E6E25F7}" dt="2021-07-19T07:21:43.262" v="20355" actId="680"/>
        <pc:sldMkLst>
          <pc:docMk/>
          <pc:sldMk cId="464151083" sldId="333"/>
        </pc:sldMkLst>
      </pc:sldChg>
      <pc:sldChg chg="addSp delSp modSp add mod">
        <pc:chgData name="Studio Ventimiglia | avv. Giorgia Mancuso" userId="2879960f-2b33-4f50-941e-700097ec1ceb" providerId="ADAL" clId="{C79D4118-3B79-4CDF-A153-6A115E6E25F7}" dt="2021-07-19T08:16:38.439" v="20483" actId="1076"/>
        <pc:sldMkLst>
          <pc:docMk/>
          <pc:sldMk cId="3433912352" sldId="333"/>
        </pc:sldMkLst>
        <pc:spChg chg="del">
          <ac:chgData name="Studio Ventimiglia | avv. Giorgia Mancuso" userId="2879960f-2b33-4f50-941e-700097ec1ceb" providerId="ADAL" clId="{C79D4118-3B79-4CDF-A153-6A115E6E25F7}" dt="2021-07-19T07:32:21.851" v="20360" actId="478"/>
          <ac:spMkLst>
            <pc:docMk/>
            <pc:sldMk cId="3433912352" sldId="333"/>
            <ac:spMk id="9" creationId="{E3D232EA-6891-4916-AF18-77D1EE8B59DF}"/>
          </ac:spMkLst>
        </pc:spChg>
        <pc:spChg chg="del">
          <ac:chgData name="Studio Ventimiglia | avv. Giorgia Mancuso" userId="2879960f-2b33-4f50-941e-700097ec1ceb" providerId="ADAL" clId="{C79D4118-3B79-4CDF-A153-6A115E6E25F7}" dt="2021-07-19T07:32:21.851" v="20360" actId="478"/>
          <ac:spMkLst>
            <pc:docMk/>
            <pc:sldMk cId="3433912352" sldId="333"/>
            <ac:spMk id="10" creationId="{C951E0F3-1A59-45D5-BD95-3FF834E67829}"/>
          </ac:spMkLst>
        </pc:spChg>
        <pc:spChg chg="del">
          <ac:chgData name="Studio Ventimiglia | avv. Giorgia Mancuso" userId="2879960f-2b33-4f50-941e-700097ec1ceb" providerId="ADAL" clId="{C79D4118-3B79-4CDF-A153-6A115E6E25F7}" dt="2021-07-19T07:32:21.851" v="20360" actId="478"/>
          <ac:spMkLst>
            <pc:docMk/>
            <pc:sldMk cId="3433912352" sldId="333"/>
            <ac:spMk id="11" creationId="{0D728E2E-5049-4115-9F6E-4D0C2993DDB4}"/>
          </ac:spMkLst>
        </pc:spChg>
        <pc:spChg chg="del">
          <ac:chgData name="Studio Ventimiglia | avv. Giorgia Mancuso" userId="2879960f-2b33-4f50-941e-700097ec1ceb" providerId="ADAL" clId="{C79D4118-3B79-4CDF-A153-6A115E6E25F7}" dt="2021-07-19T07:32:23.991" v="20361" actId="478"/>
          <ac:spMkLst>
            <pc:docMk/>
            <pc:sldMk cId="3433912352" sldId="333"/>
            <ac:spMk id="12" creationId="{F067F321-8BF5-43A8-888F-8841D406FC02}"/>
          </ac:spMkLst>
        </pc:spChg>
        <pc:spChg chg="mod">
          <ac:chgData name="Studio Ventimiglia | avv. Giorgia Mancuso" userId="2879960f-2b33-4f50-941e-700097ec1ceb" providerId="ADAL" clId="{C79D4118-3B79-4CDF-A153-6A115E6E25F7}" dt="2021-07-19T08:02:51.806" v="20443" actId="20577"/>
          <ac:spMkLst>
            <pc:docMk/>
            <pc:sldMk cId="3433912352" sldId="333"/>
            <ac:spMk id="14" creationId="{3A013D32-D19F-4903-8A21-CA3A376E27FF}"/>
          </ac:spMkLst>
        </pc:spChg>
        <pc:spChg chg="add mod">
          <ac:chgData name="Studio Ventimiglia | avv. Giorgia Mancuso" userId="2879960f-2b33-4f50-941e-700097ec1ceb" providerId="ADAL" clId="{C79D4118-3B79-4CDF-A153-6A115E6E25F7}" dt="2021-07-19T07:35:03.528" v="20380" actId="1076"/>
          <ac:spMkLst>
            <pc:docMk/>
            <pc:sldMk cId="3433912352" sldId="333"/>
            <ac:spMk id="15" creationId="{978A3ED4-B368-4D00-B911-C2B3868A6445}"/>
          </ac:spMkLst>
        </pc:spChg>
        <pc:spChg chg="add mod">
          <ac:chgData name="Studio Ventimiglia | avv. Giorgia Mancuso" userId="2879960f-2b33-4f50-941e-700097ec1ceb" providerId="ADAL" clId="{C79D4118-3B79-4CDF-A153-6A115E6E25F7}" dt="2021-07-19T07:34:43.198" v="20376" actId="1076"/>
          <ac:spMkLst>
            <pc:docMk/>
            <pc:sldMk cId="3433912352" sldId="333"/>
            <ac:spMk id="17" creationId="{92FEA4A0-A93D-4038-BF3D-6C656AAA9A66}"/>
          </ac:spMkLst>
        </pc:spChg>
        <pc:grpChg chg="del">
          <ac:chgData name="Studio Ventimiglia | avv. Giorgia Mancuso" userId="2879960f-2b33-4f50-941e-700097ec1ceb" providerId="ADAL" clId="{C79D4118-3B79-4CDF-A153-6A115E6E25F7}" dt="2021-07-19T07:32:17.727" v="20359" actId="478"/>
          <ac:grpSpMkLst>
            <pc:docMk/>
            <pc:sldMk cId="3433912352" sldId="333"/>
            <ac:grpSpMk id="20" creationId="{0CB67A8F-54C7-479B-AFCB-972E8F477EFE}"/>
          </ac:grpSpMkLst>
        </pc:grpChg>
        <pc:picChg chg="add mod">
          <ac:chgData name="Studio Ventimiglia | avv. Giorgia Mancuso" userId="2879960f-2b33-4f50-941e-700097ec1ceb" providerId="ADAL" clId="{C79D4118-3B79-4CDF-A153-6A115E6E25F7}" dt="2021-07-19T07:32:37.508" v="20365" actId="1076"/>
          <ac:picMkLst>
            <pc:docMk/>
            <pc:sldMk cId="3433912352" sldId="333"/>
            <ac:picMk id="13" creationId="{0154BA45-62B9-4A4A-8C30-CDBCD3923C01}"/>
          </ac:picMkLst>
        </pc:picChg>
        <pc:picChg chg="add mod">
          <ac:chgData name="Studio Ventimiglia | avv. Giorgia Mancuso" userId="2879960f-2b33-4f50-941e-700097ec1ceb" providerId="ADAL" clId="{C79D4118-3B79-4CDF-A153-6A115E6E25F7}" dt="2021-07-19T07:34:25.903" v="20373" actId="1076"/>
          <ac:picMkLst>
            <pc:docMk/>
            <pc:sldMk cId="3433912352" sldId="333"/>
            <ac:picMk id="16" creationId="{C0C91AEF-4D46-4531-8EC5-9C873F53B38A}"/>
          </ac:picMkLst>
        </pc:picChg>
        <pc:picChg chg="add mod">
          <ac:chgData name="Studio Ventimiglia | avv. Giorgia Mancuso" userId="2879960f-2b33-4f50-941e-700097ec1ceb" providerId="ADAL" clId="{C79D4118-3B79-4CDF-A153-6A115E6E25F7}" dt="2021-07-19T08:16:38.439" v="20483" actId="1076"/>
          <ac:picMkLst>
            <pc:docMk/>
            <pc:sldMk cId="3433912352" sldId="333"/>
            <ac:picMk id="18" creationId="{CBC36A21-CDAB-4EA2-BA39-92AC2A7431F7}"/>
          </ac:picMkLst>
        </pc:picChg>
      </pc:sldChg>
      <pc:sldChg chg="add del">
        <pc:chgData name="Studio Ventimiglia | avv. Giorgia Mancuso" userId="2879960f-2b33-4f50-941e-700097ec1ceb" providerId="ADAL" clId="{C79D4118-3B79-4CDF-A153-6A115E6E25F7}" dt="2021-07-19T08:11:03.519" v="20457" actId="47"/>
        <pc:sldMkLst>
          <pc:docMk/>
          <pc:sldMk cId="2107008222" sldId="334"/>
        </pc:sldMkLst>
      </pc:sldChg>
      <pc:sldChg chg="add del">
        <pc:chgData name="Studio Ventimiglia | avv. Giorgia Mancuso" userId="2879960f-2b33-4f50-941e-700097ec1ceb" providerId="ADAL" clId="{C79D4118-3B79-4CDF-A153-6A115E6E25F7}" dt="2021-07-14T17:04:49.844" v="6548"/>
        <pc:sldMkLst>
          <pc:docMk/>
          <pc:sldMk cId="1867905761" sldId="831"/>
        </pc:sldMkLst>
      </pc:sldChg>
      <pc:sldChg chg="add del">
        <pc:chgData name="Studio Ventimiglia | avv. Giorgia Mancuso" userId="2879960f-2b33-4f50-941e-700097ec1ceb" providerId="ADAL" clId="{C79D4118-3B79-4CDF-A153-6A115E6E25F7}" dt="2021-07-14T17:04:49.438" v="6547"/>
        <pc:sldMkLst>
          <pc:docMk/>
          <pc:sldMk cId="3147190644" sldId="832"/>
        </pc:sldMkLst>
      </pc:sldChg>
      <pc:sldChg chg="add del">
        <pc:chgData name="Studio Ventimiglia | avv. Giorgia Mancuso" userId="2879960f-2b33-4f50-941e-700097ec1ceb" providerId="ADAL" clId="{C79D4118-3B79-4CDF-A153-6A115E6E25F7}" dt="2021-07-15T07:49:05.209" v="6623"/>
        <pc:sldMkLst>
          <pc:docMk/>
          <pc:sldMk cId="315133546" sldId="852"/>
        </pc:sldMkLst>
      </pc:sldChg>
      <pc:sldMasterChg chg="del delSldLayout">
        <pc:chgData name="Studio Ventimiglia | avv. Giorgia Mancuso" userId="2879960f-2b33-4f50-941e-700097ec1ceb" providerId="ADAL" clId="{C79D4118-3B79-4CDF-A153-6A115E6E25F7}" dt="2021-07-19T07:34:57.496" v="20379" actId="47"/>
        <pc:sldMasterMkLst>
          <pc:docMk/>
          <pc:sldMasterMk cId="1741608879" sldId="2147483648"/>
        </pc:sldMasterMkLst>
        <pc:sldLayoutChg chg="del">
          <pc:chgData name="Studio Ventimiglia | avv. Giorgia Mancuso" userId="2879960f-2b33-4f50-941e-700097ec1ceb" providerId="ADAL" clId="{C79D4118-3B79-4CDF-A153-6A115E6E25F7}" dt="2021-07-19T07:34:57.496" v="20379" actId="47"/>
          <pc:sldLayoutMkLst>
            <pc:docMk/>
            <pc:sldMasterMk cId="1741608879" sldId="2147483648"/>
            <pc:sldLayoutMk cId="3492337077" sldId="2147483649"/>
          </pc:sldLayoutMkLst>
        </pc:sldLayoutChg>
        <pc:sldLayoutChg chg="del">
          <pc:chgData name="Studio Ventimiglia | avv. Giorgia Mancuso" userId="2879960f-2b33-4f50-941e-700097ec1ceb" providerId="ADAL" clId="{C79D4118-3B79-4CDF-A153-6A115E6E25F7}" dt="2021-07-19T07:34:57.496" v="20379" actId="47"/>
          <pc:sldLayoutMkLst>
            <pc:docMk/>
            <pc:sldMasterMk cId="1741608879" sldId="2147483648"/>
            <pc:sldLayoutMk cId="139660400" sldId="2147483650"/>
          </pc:sldLayoutMkLst>
        </pc:sldLayoutChg>
        <pc:sldLayoutChg chg="del">
          <pc:chgData name="Studio Ventimiglia | avv. Giorgia Mancuso" userId="2879960f-2b33-4f50-941e-700097ec1ceb" providerId="ADAL" clId="{C79D4118-3B79-4CDF-A153-6A115E6E25F7}" dt="2021-07-19T07:34:57.496" v="20379" actId="47"/>
          <pc:sldLayoutMkLst>
            <pc:docMk/>
            <pc:sldMasterMk cId="1741608879" sldId="2147483648"/>
            <pc:sldLayoutMk cId="3968367148" sldId="2147483651"/>
          </pc:sldLayoutMkLst>
        </pc:sldLayoutChg>
        <pc:sldLayoutChg chg="del">
          <pc:chgData name="Studio Ventimiglia | avv. Giorgia Mancuso" userId="2879960f-2b33-4f50-941e-700097ec1ceb" providerId="ADAL" clId="{C79D4118-3B79-4CDF-A153-6A115E6E25F7}" dt="2021-07-19T07:34:57.496" v="20379" actId="47"/>
          <pc:sldLayoutMkLst>
            <pc:docMk/>
            <pc:sldMasterMk cId="1741608879" sldId="2147483648"/>
            <pc:sldLayoutMk cId="2239309849" sldId="2147483652"/>
          </pc:sldLayoutMkLst>
        </pc:sldLayoutChg>
        <pc:sldLayoutChg chg="del">
          <pc:chgData name="Studio Ventimiglia | avv. Giorgia Mancuso" userId="2879960f-2b33-4f50-941e-700097ec1ceb" providerId="ADAL" clId="{C79D4118-3B79-4CDF-A153-6A115E6E25F7}" dt="2021-07-19T07:34:57.496" v="20379" actId="47"/>
          <pc:sldLayoutMkLst>
            <pc:docMk/>
            <pc:sldMasterMk cId="1741608879" sldId="2147483648"/>
            <pc:sldLayoutMk cId="510134126" sldId="2147483653"/>
          </pc:sldLayoutMkLst>
        </pc:sldLayoutChg>
        <pc:sldLayoutChg chg="del">
          <pc:chgData name="Studio Ventimiglia | avv. Giorgia Mancuso" userId="2879960f-2b33-4f50-941e-700097ec1ceb" providerId="ADAL" clId="{C79D4118-3B79-4CDF-A153-6A115E6E25F7}" dt="2021-07-19T07:34:57.496" v="20379" actId="47"/>
          <pc:sldLayoutMkLst>
            <pc:docMk/>
            <pc:sldMasterMk cId="1741608879" sldId="2147483648"/>
            <pc:sldLayoutMk cId="2679586192" sldId="2147483654"/>
          </pc:sldLayoutMkLst>
        </pc:sldLayoutChg>
        <pc:sldLayoutChg chg="del">
          <pc:chgData name="Studio Ventimiglia | avv. Giorgia Mancuso" userId="2879960f-2b33-4f50-941e-700097ec1ceb" providerId="ADAL" clId="{C79D4118-3B79-4CDF-A153-6A115E6E25F7}" dt="2021-07-19T07:34:57.496" v="20379" actId="47"/>
          <pc:sldLayoutMkLst>
            <pc:docMk/>
            <pc:sldMasterMk cId="1741608879" sldId="2147483648"/>
            <pc:sldLayoutMk cId="3259677253" sldId="2147483655"/>
          </pc:sldLayoutMkLst>
        </pc:sldLayoutChg>
        <pc:sldLayoutChg chg="del">
          <pc:chgData name="Studio Ventimiglia | avv. Giorgia Mancuso" userId="2879960f-2b33-4f50-941e-700097ec1ceb" providerId="ADAL" clId="{C79D4118-3B79-4CDF-A153-6A115E6E25F7}" dt="2021-07-19T07:34:57.496" v="20379" actId="47"/>
          <pc:sldLayoutMkLst>
            <pc:docMk/>
            <pc:sldMasterMk cId="1741608879" sldId="2147483648"/>
            <pc:sldLayoutMk cId="1540535002" sldId="2147483656"/>
          </pc:sldLayoutMkLst>
        </pc:sldLayoutChg>
        <pc:sldLayoutChg chg="del">
          <pc:chgData name="Studio Ventimiglia | avv. Giorgia Mancuso" userId="2879960f-2b33-4f50-941e-700097ec1ceb" providerId="ADAL" clId="{C79D4118-3B79-4CDF-A153-6A115E6E25F7}" dt="2021-07-19T07:34:57.496" v="20379" actId="47"/>
          <pc:sldLayoutMkLst>
            <pc:docMk/>
            <pc:sldMasterMk cId="1741608879" sldId="2147483648"/>
            <pc:sldLayoutMk cId="1958710634" sldId="2147483657"/>
          </pc:sldLayoutMkLst>
        </pc:sldLayoutChg>
        <pc:sldLayoutChg chg="del">
          <pc:chgData name="Studio Ventimiglia | avv. Giorgia Mancuso" userId="2879960f-2b33-4f50-941e-700097ec1ceb" providerId="ADAL" clId="{C79D4118-3B79-4CDF-A153-6A115E6E25F7}" dt="2021-07-19T07:34:57.496" v="20379" actId="47"/>
          <pc:sldLayoutMkLst>
            <pc:docMk/>
            <pc:sldMasterMk cId="1741608879" sldId="2147483648"/>
            <pc:sldLayoutMk cId="3927396678" sldId="2147483658"/>
          </pc:sldLayoutMkLst>
        </pc:sldLayoutChg>
        <pc:sldLayoutChg chg="del">
          <pc:chgData name="Studio Ventimiglia | avv. Giorgia Mancuso" userId="2879960f-2b33-4f50-941e-700097ec1ceb" providerId="ADAL" clId="{C79D4118-3B79-4CDF-A153-6A115E6E25F7}" dt="2021-07-19T07:34:57.496" v="20379" actId="47"/>
          <pc:sldLayoutMkLst>
            <pc:docMk/>
            <pc:sldMasterMk cId="1741608879" sldId="2147483648"/>
            <pc:sldLayoutMk cId="1686183689" sldId="2147483659"/>
          </pc:sldLayoutMkLst>
        </pc:sldLayoutChg>
        <pc:sldLayoutChg chg="del">
          <pc:chgData name="Studio Ventimiglia | avv. Giorgia Mancuso" userId="2879960f-2b33-4f50-941e-700097ec1ceb" providerId="ADAL" clId="{C79D4118-3B79-4CDF-A153-6A115E6E25F7}" dt="2021-07-19T07:34:57.496" v="20379" actId="47"/>
          <pc:sldLayoutMkLst>
            <pc:docMk/>
            <pc:sldMasterMk cId="1741608879" sldId="2147483648"/>
            <pc:sldLayoutMk cId="3743726584" sldId="2147483660"/>
          </pc:sldLayoutMkLst>
        </pc:sldLayoutChg>
      </pc:sldMasterChg>
      <pc:sldMasterChg chg="addSp delSp modSp mod modSldLayout">
        <pc:chgData name="Studio Ventimiglia | avv. Giorgia Mancuso" userId="2879960f-2b33-4f50-941e-700097ec1ceb" providerId="ADAL" clId="{C79D4118-3B79-4CDF-A153-6A115E6E25F7}" dt="2021-07-14T08:10:58.863" v="54" actId="21"/>
        <pc:sldMasterMkLst>
          <pc:docMk/>
          <pc:sldMasterMk cId="1881243540" sldId="2147483936"/>
        </pc:sldMasterMkLst>
        <pc:spChg chg="del">
          <ac:chgData name="Studio Ventimiglia | avv. Giorgia Mancuso" userId="2879960f-2b33-4f50-941e-700097ec1ceb" providerId="ADAL" clId="{C79D4118-3B79-4CDF-A153-6A115E6E25F7}" dt="2021-07-14T07:00:18.609" v="20" actId="21"/>
          <ac:spMkLst>
            <pc:docMk/>
            <pc:sldMasterMk cId="1881243540" sldId="2147483936"/>
            <ac:spMk id="5" creationId="{BBE91E4F-6A8B-5040-A53D-93FB3D801075}"/>
          </ac:spMkLst>
        </pc:spChg>
        <pc:picChg chg="add mod">
          <ac:chgData name="Studio Ventimiglia | avv. Giorgia Mancuso" userId="2879960f-2b33-4f50-941e-700097ec1ceb" providerId="ADAL" clId="{C79D4118-3B79-4CDF-A153-6A115E6E25F7}" dt="2021-07-14T07:00:16.051" v="19" actId="1076"/>
          <ac:picMkLst>
            <pc:docMk/>
            <pc:sldMasterMk cId="1881243540" sldId="2147483936"/>
            <ac:picMk id="4" creationId="{DF1432A1-A538-4266-90ED-A341A60B9C2C}"/>
          </ac:picMkLst>
        </pc:picChg>
        <pc:sldLayoutChg chg="addSp delSp modSp mod">
          <pc:chgData name="Studio Ventimiglia | avv. Giorgia Mancuso" userId="2879960f-2b33-4f50-941e-700097ec1ceb" providerId="ADAL" clId="{C79D4118-3B79-4CDF-A153-6A115E6E25F7}" dt="2021-07-14T07:01:04.703" v="30" actId="478"/>
          <pc:sldLayoutMkLst>
            <pc:docMk/>
            <pc:sldMasterMk cId="1881243540" sldId="2147483936"/>
            <pc:sldLayoutMk cId="3365586293" sldId="2147483937"/>
          </pc:sldLayoutMkLst>
          <pc:picChg chg="add del">
            <ac:chgData name="Studio Ventimiglia | avv. Giorgia Mancuso" userId="2879960f-2b33-4f50-941e-700097ec1ceb" providerId="ADAL" clId="{C79D4118-3B79-4CDF-A153-6A115E6E25F7}" dt="2021-07-14T07:00:32.846" v="22" actId="21"/>
            <ac:picMkLst>
              <pc:docMk/>
              <pc:sldMasterMk cId="1881243540" sldId="2147483936"/>
              <pc:sldLayoutMk cId="3365586293" sldId="2147483937"/>
              <ac:picMk id="4" creationId="{CE1CFD71-B10B-4881-93DD-CFEA7061FA91}"/>
            </ac:picMkLst>
          </pc:picChg>
          <pc:picChg chg="add del mod">
            <ac:chgData name="Studio Ventimiglia | avv. Giorgia Mancuso" userId="2879960f-2b33-4f50-941e-700097ec1ceb" providerId="ADAL" clId="{C79D4118-3B79-4CDF-A153-6A115E6E25F7}" dt="2021-07-14T07:01:04.703" v="30" actId="478"/>
            <ac:picMkLst>
              <pc:docMk/>
              <pc:sldMasterMk cId="1881243540" sldId="2147483936"/>
              <pc:sldLayoutMk cId="3365586293" sldId="2147483937"/>
              <ac:picMk id="5" creationId="{13054DFF-9622-4294-B425-3F7D8BFEB415}"/>
            </ac:picMkLst>
          </pc:picChg>
        </pc:sldLayoutChg>
        <pc:sldLayoutChg chg="delSp mod">
          <pc:chgData name="Studio Ventimiglia | avv. Giorgia Mancuso" userId="2879960f-2b33-4f50-941e-700097ec1ceb" providerId="ADAL" clId="{C79D4118-3B79-4CDF-A153-6A115E6E25F7}" dt="2021-07-14T07:47:52.234" v="46" actId="21"/>
          <pc:sldLayoutMkLst>
            <pc:docMk/>
            <pc:sldMasterMk cId="1881243540" sldId="2147483936"/>
            <pc:sldLayoutMk cId="1011715590" sldId="2147483938"/>
          </pc:sldLayoutMkLst>
          <pc:spChg chg="del">
            <ac:chgData name="Studio Ventimiglia | avv. Giorgia Mancuso" userId="2879960f-2b33-4f50-941e-700097ec1ceb" providerId="ADAL" clId="{C79D4118-3B79-4CDF-A153-6A115E6E25F7}" dt="2021-07-14T07:47:52.234" v="46" actId="21"/>
            <ac:spMkLst>
              <pc:docMk/>
              <pc:sldMasterMk cId="1881243540" sldId="2147483936"/>
              <pc:sldLayoutMk cId="1011715590" sldId="2147483938"/>
              <ac:spMk id="5" creationId="{CD8364A5-C374-7240-AD7C-226B34570F61}"/>
            </ac:spMkLst>
          </pc:spChg>
        </pc:sldLayoutChg>
        <pc:sldLayoutChg chg="delSp mod">
          <pc:chgData name="Studio Ventimiglia | avv. Giorgia Mancuso" userId="2879960f-2b33-4f50-941e-700097ec1ceb" providerId="ADAL" clId="{C79D4118-3B79-4CDF-A153-6A115E6E25F7}" dt="2021-07-14T07:47:55.433" v="47" actId="21"/>
          <pc:sldLayoutMkLst>
            <pc:docMk/>
            <pc:sldMasterMk cId="1881243540" sldId="2147483936"/>
            <pc:sldLayoutMk cId="3781363536" sldId="2147483939"/>
          </pc:sldLayoutMkLst>
          <pc:spChg chg="del">
            <ac:chgData name="Studio Ventimiglia | avv. Giorgia Mancuso" userId="2879960f-2b33-4f50-941e-700097ec1ceb" providerId="ADAL" clId="{C79D4118-3B79-4CDF-A153-6A115E6E25F7}" dt="2021-07-14T07:47:55.433" v="47" actId="21"/>
            <ac:spMkLst>
              <pc:docMk/>
              <pc:sldMasterMk cId="1881243540" sldId="2147483936"/>
              <pc:sldLayoutMk cId="3781363536" sldId="2147483939"/>
              <ac:spMk id="5" creationId="{D205A6E0-5134-DD4F-849A-504E793171F9}"/>
            </ac:spMkLst>
          </pc:spChg>
        </pc:sldLayoutChg>
        <pc:sldLayoutChg chg="delSp mod">
          <pc:chgData name="Studio Ventimiglia | avv. Giorgia Mancuso" userId="2879960f-2b33-4f50-941e-700097ec1ceb" providerId="ADAL" clId="{C79D4118-3B79-4CDF-A153-6A115E6E25F7}" dt="2021-07-14T07:47:58.121" v="48" actId="21"/>
          <pc:sldLayoutMkLst>
            <pc:docMk/>
            <pc:sldMasterMk cId="1881243540" sldId="2147483936"/>
            <pc:sldLayoutMk cId="60804152" sldId="2147483940"/>
          </pc:sldLayoutMkLst>
          <pc:spChg chg="del">
            <ac:chgData name="Studio Ventimiglia | avv. Giorgia Mancuso" userId="2879960f-2b33-4f50-941e-700097ec1ceb" providerId="ADAL" clId="{C79D4118-3B79-4CDF-A153-6A115E6E25F7}" dt="2021-07-14T07:47:58.121" v="48" actId="21"/>
            <ac:spMkLst>
              <pc:docMk/>
              <pc:sldMasterMk cId="1881243540" sldId="2147483936"/>
              <pc:sldLayoutMk cId="60804152" sldId="2147483940"/>
              <ac:spMk id="6" creationId="{37D9B995-582C-4A4B-A63B-ACF022D8CD97}"/>
            </ac:spMkLst>
          </pc:spChg>
        </pc:sldLayoutChg>
        <pc:sldLayoutChg chg="delSp mod">
          <pc:chgData name="Studio Ventimiglia | avv. Giorgia Mancuso" userId="2879960f-2b33-4f50-941e-700097ec1ceb" providerId="ADAL" clId="{C79D4118-3B79-4CDF-A153-6A115E6E25F7}" dt="2021-07-14T07:48:01.355" v="49" actId="21"/>
          <pc:sldLayoutMkLst>
            <pc:docMk/>
            <pc:sldMasterMk cId="1881243540" sldId="2147483936"/>
            <pc:sldLayoutMk cId="4022265461" sldId="2147483941"/>
          </pc:sldLayoutMkLst>
          <pc:spChg chg="del">
            <ac:chgData name="Studio Ventimiglia | avv. Giorgia Mancuso" userId="2879960f-2b33-4f50-941e-700097ec1ceb" providerId="ADAL" clId="{C79D4118-3B79-4CDF-A153-6A115E6E25F7}" dt="2021-07-14T07:48:01.355" v="49" actId="21"/>
            <ac:spMkLst>
              <pc:docMk/>
              <pc:sldMasterMk cId="1881243540" sldId="2147483936"/>
              <pc:sldLayoutMk cId="4022265461" sldId="2147483941"/>
              <ac:spMk id="8" creationId="{45641764-5D15-8640-B057-887068798768}"/>
            </ac:spMkLst>
          </pc:spChg>
        </pc:sldLayoutChg>
        <pc:sldLayoutChg chg="delSp mod">
          <pc:chgData name="Studio Ventimiglia | avv. Giorgia Mancuso" userId="2879960f-2b33-4f50-941e-700097ec1ceb" providerId="ADAL" clId="{C79D4118-3B79-4CDF-A153-6A115E6E25F7}" dt="2021-07-14T07:48:04.971" v="50" actId="21"/>
          <pc:sldLayoutMkLst>
            <pc:docMk/>
            <pc:sldMasterMk cId="1881243540" sldId="2147483936"/>
            <pc:sldLayoutMk cId="1073098495" sldId="2147483942"/>
          </pc:sldLayoutMkLst>
          <pc:spChg chg="del">
            <ac:chgData name="Studio Ventimiglia | avv. Giorgia Mancuso" userId="2879960f-2b33-4f50-941e-700097ec1ceb" providerId="ADAL" clId="{C79D4118-3B79-4CDF-A153-6A115E6E25F7}" dt="2021-07-14T07:48:04.971" v="50" actId="21"/>
            <ac:spMkLst>
              <pc:docMk/>
              <pc:sldMasterMk cId="1881243540" sldId="2147483936"/>
              <pc:sldLayoutMk cId="1073098495" sldId="2147483942"/>
              <ac:spMk id="4" creationId="{665B82DF-ECDD-0548-9D61-67C10FD808D9}"/>
            </ac:spMkLst>
          </pc:spChg>
        </pc:sldLayoutChg>
        <pc:sldLayoutChg chg="delSp mod">
          <pc:chgData name="Studio Ventimiglia | avv. Giorgia Mancuso" userId="2879960f-2b33-4f50-941e-700097ec1ceb" providerId="ADAL" clId="{C79D4118-3B79-4CDF-A153-6A115E6E25F7}" dt="2021-07-14T07:48:13.715" v="51" actId="21"/>
          <pc:sldLayoutMkLst>
            <pc:docMk/>
            <pc:sldMasterMk cId="1881243540" sldId="2147483936"/>
            <pc:sldLayoutMk cId="1532237599" sldId="2147483943"/>
          </pc:sldLayoutMkLst>
          <pc:spChg chg="del">
            <ac:chgData name="Studio Ventimiglia | avv. Giorgia Mancuso" userId="2879960f-2b33-4f50-941e-700097ec1ceb" providerId="ADAL" clId="{C79D4118-3B79-4CDF-A153-6A115E6E25F7}" dt="2021-07-14T07:48:13.715" v="51" actId="21"/>
            <ac:spMkLst>
              <pc:docMk/>
              <pc:sldMasterMk cId="1881243540" sldId="2147483936"/>
              <pc:sldLayoutMk cId="1532237599" sldId="2147483943"/>
              <ac:spMk id="3" creationId="{8BFB6D7B-FCE8-3C49-964C-D2319B72B76D}"/>
            </ac:spMkLst>
          </pc:spChg>
        </pc:sldLayoutChg>
        <pc:sldLayoutChg chg="delSp mod">
          <pc:chgData name="Studio Ventimiglia | avv. Giorgia Mancuso" userId="2879960f-2b33-4f50-941e-700097ec1ceb" providerId="ADAL" clId="{C79D4118-3B79-4CDF-A153-6A115E6E25F7}" dt="2021-07-14T07:48:20.195" v="52" actId="21"/>
          <pc:sldLayoutMkLst>
            <pc:docMk/>
            <pc:sldMasterMk cId="1881243540" sldId="2147483936"/>
            <pc:sldLayoutMk cId="1231253457" sldId="2147483944"/>
          </pc:sldLayoutMkLst>
          <pc:spChg chg="del">
            <ac:chgData name="Studio Ventimiglia | avv. Giorgia Mancuso" userId="2879960f-2b33-4f50-941e-700097ec1ceb" providerId="ADAL" clId="{C79D4118-3B79-4CDF-A153-6A115E6E25F7}" dt="2021-07-14T07:48:20.195" v="52" actId="21"/>
            <ac:spMkLst>
              <pc:docMk/>
              <pc:sldMasterMk cId="1881243540" sldId="2147483936"/>
              <pc:sldLayoutMk cId="1231253457" sldId="2147483944"/>
              <ac:spMk id="6" creationId="{371ECE8E-3A53-904D-999F-28161EF6D9E1}"/>
            </ac:spMkLst>
          </pc:spChg>
        </pc:sldLayoutChg>
        <pc:sldLayoutChg chg="delSp mod">
          <pc:chgData name="Studio Ventimiglia | avv. Giorgia Mancuso" userId="2879960f-2b33-4f50-941e-700097ec1ceb" providerId="ADAL" clId="{C79D4118-3B79-4CDF-A153-6A115E6E25F7}" dt="2021-07-14T08:10:58.863" v="54" actId="21"/>
          <pc:sldLayoutMkLst>
            <pc:docMk/>
            <pc:sldMasterMk cId="1881243540" sldId="2147483936"/>
            <pc:sldLayoutMk cId="3393712708" sldId="2147483945"/>
          </pc:sldLayoutMkLst>
          <pc:spChg chg="del">
            <ac:chgData name="Studio Ventimiglia | avv. Giorgia Mancuso" userId="2879960f-2b33-4f50-941e-700097ec1ceb" providerId="ADAL" clId="{C79D4118-3B79-4CDF-A153-6A115E6E25F7}" dt="2021-07-14T08:10:58.863" v="54" actId="21"/>
            <ac:spMkLst>
              <pc:docMk/>
              <pc:sldMasterMk cId="1881243540" sldId="2147483936"/>
              <pc:sldLayoutMk cId="3393712708" sldId="2147483945"/>
              <ac:spMk id="6" creationId="{2345EEEE-651F-4A4B-BCF9-6D946C0C27F5}"/>
            </ac:spMkLst>
          </pc:spChg>
          <pc:spChg chg="del">
            <ac:chgData name="Studio Ventimiglia | avv. Giorgia Mancuso" userId="2879960f-2b33-4f50-941e-700097ec1ceb" providerId="ADAL" clId="{C79D4118-3B79-4CDF-A153-6A115E6E25F7}" dt="2021-07-14T07:48:23.963" v="53" actId="21"/>
            <ac:spMkLst>
              <pc:docMk/>
              <pc:sldMasterMk cId="1881243540" sldId="2147483936"/>
              <pc:sldLayoutMk cId="3393712708" sldId="2147483945"/>
              <ac:spMk id="8" creationId="{C3FEA8E4-F375-6A44-8D34-5B682D29D049}"/>
            </ac:spMkLst>
          </pc:spChg>
        </pc:sldLayoutChg>
      </pc:sldMasterChg>
    </pc:docChg>
  </pc:docChgLst>
  <pc:docChgLst>
    <pc:chgData name="Studio Ventimiglia | avv. Marco Marengo" userId="f9c51c70-5e8a-4beb-bfce-3f80ced40723" providerId="ADAL" clId="{B5751BE2-0D0D-4F50-952C-3AB10794D332}"/>
    <pc:docChg chg="undo redo custSel addSld delSld modSld sldOrd delMainMaster modNotesMaster">
      <pc:chgData name="Studio Ventimiglia | avv. Marco Marengo" userId="f9c51c70-5e8a-4beb-bfce-3f80ced40723" providerId="ADAL" clId="{B5751BE2-0D0D-4F50-952C-3AB10794D332}" dt="2022-02-24T11:10:06.924" v="1933" actId="2696"/>
      <pc:docMkLst>
        <pc:docMk/>
      </pc:docMkLst>
      <pc:sldChg chg="addSp delSp modSp mod chgLayout">
        <pc:chgData name="Studio Ventimiglia | avv. Marco Marengo" userId="f9c51c70-5e8a-4beb-bfce-3f80ced40723" providerId="ADAL" clId="{B5751BE2-0D0D-4F50-952C-3AB10794D332}" dt="2022-02-24T10:11:41.137" v="1746" actId="313"/>
        <pc:sldMkLst>
          <pc:docMk/>
          <pc:sldMk cId="3871716742" sldId="256"/>
        </pc:sldMkLst>
        <pc:spChg chg="add del mod ord">
          <ac:chgData name="Studio Ventimiglia | avv. Marco Marengo" userId="f9c51c70-5e8a-4beb-bfce-3f80ced40723" providerId="ADAL" clId="{B5751BE2-0D0D-4F50-952C-3AB10794D332}" dt="2022-02-24T08:44:30.038" v="118" actId="700"/>
          <ac:spMkLst>
            <pc:docMk/>
            <pc:sldMk cId="3871716742" sldId="256"/>
            <ac:spMk id="2" creationId="{D1AAF280-40E7-45E3-90F4-65933E63B0B1}"/>
          </ac:spMkLst>
        </pc:spChg>
        <pc:spChg chg="mod">
          <ac:chgData name="Studio Ventimiglia | avv. Marco Marengo" userId="f9c51c70-5e8a-4beb-bfce-3f80ced40723" providerId="ADAL" clId="{B5751BE2-0D0D-4F50-952C-3AB10794D332}" dt="2022-02-24T08:42:58.638" v="22" actId="20577"/>
          <ac:spMkLst>
            <pc:docMk/>
            <pc:sldMk cId="3871716742" sldId="256"/>
            <ac:spMk id="5" creationId="{0BDEAF02-67C0-42BC-A60B-4258000CAD97}"/>
          </ac:spMkLst>
        </pc:spChg>
        <pc:spChg chg="mod ord">
          <ac:chgData name="Studio Ventimiglia | avv. Marco Marengo" userId="f9c51c70-5e8a-4beb-bfce-3f80ced40723" providerId="ADAL" clId="{B5751BE2-0D0D-4F50-952C-3AB10794D332}" dt="2022-02-24T10:11:41.137" v="1746" actId="313"/>
          <ac:spMkLst>
            <pc:docMk/>
            <pc:sldMk cId="3871716742" sldId="256"/>
            <ac:spMk id="28" creationId="{0652EB1B-D530-F14C-A831-DF42A1FA2AAF}"/>
          </ac:spMkLst>
        </pc:spChg>
      </pc:sldChg>
      <pc:sldChg chg="del">
        <pc:chgData name="Studio Ventimiglia | avv. Marco Marengo" userId="f9c51c70-5e8a-4beb-bfce-3f80ced40723" providerId="ADAL" clId="{B5751BE2-0D0D-4F50-952C-3AB10794D332}" dt="2022-02-24T08:45:13.981" v="121" actId="2696"/>
        <pc:sldMkLst>
          <pc:docMk/>
          <pc:sldMk cId="1668406409" sldId="257"/>
        </pc:sldMkLst>
      </pc:sldChg>
      <pc:sldChg chg="del">
        <pc:chgData name="Studio Ventimiglia | avv. Marco Marengo" userId="f9c51c70-5e8a-4beb-bfce-3f80ced40723" providerId="ADAL" clId="{B5751BE2-0D0D-4F50-952C-3AB10794D332}" dt="2022-02-24T09:18:32.200" v="843" actId="2696"/>
        <pc:sldMkLst>
          <pc:docMk/>
          <pc:sldMk cId="2571027519" sldId="262"/>
        </pc:sldMkLst>
      </pc:sldChg>
      <pc:sldChg chg="del">
        <pc:chgData name="Studio Ventimiglia | avv. Marco Marengo" userId="f9c51c70-5e8a-4beb-bfce-3f80ced40723" providerId="ADAL" clId="{B5751BE2-0D0D-4F50-952C-3AB10794D332}" dt="2022-02-24T09:26:10.318" v="902" actId="2696"/>
        <pc:sldMkLst>
          <pc:docMk/>
          <pc:sldMk cId="2509547836" sldId="268"/>
        </pc:sldMkLst>
      </pc:sldChg>
      <pc:sldChg chg="modSp mod">
        <pc:chgData name="Studio Ventimiglia | avv. Marco Marengo" userId="f9c51c70-5e8a-4beb-bfce-3f80ced40723" providerId="ADAL" clId="{B5751BE2-0D0D-4F50-952C-3AB10794D332}" dt="2022-02-24T09:14:39.299" v="820" actId="15"/>
        <pc:sldMkLst>
          <pc:docMk/>
          <pc:sldMk cId="2587165256" sldId="275"/>
        </pc:sldMkLst>
        <pc:spChg chg="mod">
          <ac:chgData name="Studio Ventimiglia | avv. Marco Marengo" userId="f9c51c70-5e8a-4beb-bfce-3f80ced40723" providerId="ADAL" clId="{B5751BE2-0D0D-4F50-952C-3AB10794D332}" dt="2022-02-24T09:14:39.299" v="820" actId="15"/>
          <ac:spMkLst>
            <pc:docMk/>
            <pc:sldMk cId="2587165256" sldId="275"/>
            <ac:spMk id="11" creationId="{2C07F2B5-1B67-40F1-9DB9-9F8471B0BA0B}"/>
          </ac:spMkLst>
        </pc:spChg>
      </pc:sldChg>
      <pc:sldChg chg="modSp mod">
        <pc:chgData name="Studio Ventimiglia | avv. Marco Marengo" userId="f9c51c70-5e8a-4beb-bfce-3f80ced40723" providerId="ADAL" clId="{B5751BE2-0D0D-4F50-952C-3AB10794D332}" dt="2022-02-24T10:04:52.127" v="1694" actId="20577"/>
        <pc:sldMkLst>
          <pc:docMk/>
          <pc:sldMk cId="1597886213" sldId="276"/>
        </pc:sldMkLst>
        <pc:spChg chg="mod">
          <ac:chgData name="Studio Ventimiglia | avv. Marco Marengo" userId="f9c51c70-5e8a-4beb-bfce-3f80ced40723" providerId="ADAL" clId="{B5751BE2-0D0D-4F50-952C-3AB10794D332}" dt="2022-02-24T10:04:52.127" v="1694" actId="20577"/>
          <ac:spMkLst>
            <pc:docMk/>
            <pc:sldMk cId="1597886213" sldId="276"/>
            <ac:spMk id="11" creationId="{2C07F2B5-1B67-40F1-9DB9-9F8471B0BA0B}"/>
          </ac:spMkLst>
        </pc:spChg>
      </pc:sldChg>
      <pc:sldChg chg="del">
        <pc:chgData name="Studio Ventimiglia | avv. Marco Marengo" userId="f9c51c70-5e8a-4beb-bfce-3f80ced40723" providerId="ADAL" clId="{B5751BE2-0D0D-4F50-952C-3AB10794D332}" dt="2022-02-24T08:52:10.758" v="468" actId="47"/>
        <pc:sldMkLst>
          <pc:docMk/>
          <pc:sldMk cId="1970522548" sldId="277"/>
        </pc:sldMkLst>
      </pc:sldChg>
      <pc:sldChg chg="ord">
        <pc:chgData name="Studio Ventimiglia | avv. Marco Marengo" userId="f9c51c70-5e8a-4beb-bfce-3f80ced40723" providerId="ADAL" clId="{B5751BE2-0D0D-4F50-952C-3AB10794D332}" dt="2022-02-24T08:55:33.913" v="569"/>
        <pc:sldMkLst>
          <pc:docMk/>
          <pc:sldMk cId="179829728" sldId="278"/>
        </pc:sldMkLst>
      </pc:sldChg>
      <pc:sldChg chg="ord">
        <pc:chgData name="Studio Ventimiglia | avv. Marco Marengo" userId="f9c51c70-5e8a-4beb-bfce-3f80ced40723" providerId="ADAL" clId="{B5751BE2-0D0D-4F50-952C-3AB10794D332}" dt="2022-02-24T08:55:43.926" v="573"/>
        <pc:sldMkLst>
          <pc:docMk/>
          <pc:sldMk cId="2542938657" sldId="279"/>
        </pc:sldMkLst>
      </pc:sldChg>
      <pc:sldChg chg="modSp del mod ord">
        <pc:chgData name="Studio Ventimiglia | avv. Marco Marengo" userId="f9c51c70-5e8a-4beb-bfce-3f80ced40723" providerId="ADAL" clId="{B5751BE2-0D0D-4F50-952C-3AB10794D332}" dt="2022-02-24T11:08:00.204" v="1922" actId="2696"/>
        <pc:sldMkLst>
          <pc:docMk/>
          <pc:sldMk cId="1607184191" sldId="280"/>
        </pc:sldMkLst>
        <pc:spChg chg="mod">
          <ac:chgData name="Studio Ventimiglia | avv. Marco Marengo" userId="f9c51c70-5e8a-4beb-bfce-3f80ced40723" providerId="ADAL" clId="{B5751BE2-0D0D-4F50-952C-3AB10794D332}" dt="2022-02-24T10:12:32.375" v="1748" actId="1076"/>
          <ac:spMkLst>
            <pc:docMk/>
            <pc:sldMk cId="1607184191" sldId="280"/>
            <ac:spMk id="4" creationId="{47E1AFFF-D53A-47BD-8163-6DBB48C4E946}"/>
          </ac:spMkLst>
        </pc:spChg>
        <pc:spChg chg="mod">
          <ac:chgData name="Studio Ventimiglia | avv. Marco Marengo" userId="f9c51c70-5e8a-4beb-bfce-3f80ced40723" providerId="ADAL" clId="{B5751BE2-0D0D-4F50-952C-3AB10794D332}" dt="2022-02-24T10:12:34.937" v="1749" actId="1076"/>
          <ac:spMkLst>
            <pc:docMk/>
            <pc:sldMk cId="1607184191" sldId="280"/>
            <ac:spMk id="14" creationId="{3A013D32-D19F-4903-8A21-CA3A376E27FF}"/>
          </ac:spMkLst>
        </pc:spChg>
      </pc:sldChg>
      <pc:sldChg chg="ord">
        <pc:chgData name="Studio Ventimiglia | avv. Marco Marengo" userId="f9c51c70-5e8a-4beb-bfce-3f80ced40723" providerId="ADAL" clId="{B5751BE2-0D0D-4F50-952C-3AB10794D332}" dt="2022-02-24T08:55:37.975" v="571"/>
        <pc:sldMkLst>
          <pc:docMk/>
          <pc:sldMk cId="3726956511" sldId="281"/>
        </pc:sldMkLst>
      </pc:sldChg>
      <pc:sldChg chg="modSp mod ord">
        <pc:chgData name="Studio Ventimiglia | avv. Marco Marengo" userId="f9c51c70-5e8a-4beb-bfce-3f80ced40723" providerId="ADAL" clId="{B5751BE2-0D0D-4F50-952C-3AB10794D332}" dt="2022-02-24T11:08:39.788" v="1926" actId="13822"/>
        <pc:sldMkLst>
          <pc:docMk/>
          <pc:sldMk cId="79822757" sldId="284"/>
        </pc:sldMkLst>
        <pc:spChg chg="mod">
          <ac:chgData name="Studio Ventimiglia | avv. Marco Marengo" userId="f9c51c70-5e8a-4beb-bfce-3f80ced40723" providerId="ADAL" clId="{B5751BE2-0D0D-4F50-952C-3AB10794D332}" dt="2022-02-24T11:08:34.883" v="1925" actId="13822"/>
          <ac:spMkLst>
            <pc:docMk/>
            <pc:sldMk cId="79822757" sldId="284"/>
            <ac:spMk id="9" creationId="{E3D232EA-6891-4916-AF18-77D1EE8B59DF}"/>
          </ac:spMkLst>
        </pc:spChg>
        <pc:spChg chg="mod">
          <ac:chgData name="Studio Ventimiglia | avv. Marco Marengo" userId="f9c51c70-5e8a-4beb-bfce-3f80ced40723" providerId="ADAL" clId="{B5751BE2-0D0D-4F50-952C-3AB10794D332}" dt="2022-02-24T11:08:39.788" v="1926" actId="13822"/>
          <ac:spMkLst>
            <pc:docMk/>
            <pc:sldMk cId="79822757" sldId="284"/>
            <ac:spMk id="11" creationId="{0D728E2E-5049-4115-9F6E-4D0C2993DDB4}"/>
          </ac:spMkLst>
        </pc:spChg>
        <pc:spChg chg="mod">
          <ac:chgData name="Studio Ventimiglia | avv. Marco Marengo" userId="f9c51c70-5e8a-4beb-bfce-3f80ced40723" providerId="ADAL" clId="{B5751BE2-0D0D-4F50-952C-3AB10794D332}" dt="2022-02-24T11:08:31.165" v="1924" actId="2085"/>
          <ac:spMkLst>
            <pc:docMk/>
            <pc:sldMk cId="79822757" sldId="284"/>
            <ac:spMk id="21" creationId="{3C8CC71C-32C6-4D00-846C-1A6DC0B720C1}"/>
          </ac:spMkLst>
        </pc:spChg>
        <pc:spChg chg="mod">
          <ac:chgData name="Studio Ventimiglia | avv. Marco Marengo" userId="f9c51c70-5e8a-4beb-bfce-3f80ced40723" providerId="ADAL" clId="{B5751BE2-0D0D-4F50-952C-3AB10794D332}" dt="2022-02-24T11:08:31.165" v="1924" actId="2085"/>
          <ac:spMkLst>
            <pc:docMk/>
            <pc:sldMk cId="79822757" sldId="284"/>
            <ac:spMk id="22" creationId="{87DE6251-6A53-4B92-B30E-FD1D31AE7B66}"/>
          </ac:spMkLst>
        </pc:spChg>
      </pc:sldChg>
      <pc:sldChg chg="del">
        <pc:chgData name="Studio Ventimiglia | avv. Marco Marengo" userId="f9c51c70-5e8a-4beb-bfce-3f80ced40723" providerId="ADAL" clId="{B5751BE2-0D0D-4F50-952C-3AB10794D332}" dt="2022-02-24T11:03:23.128" v="1890" actId="2696"/>
        <pc:sldMkLst>
          <pc:docMk/>
          <pc:sldMk cId="3041568673" sldId="286"/>
        </pc:sldMkLst>
      </pc:sldChg>
      <pc:sldChg chg="del">
        <pc:chgData name="Studio Ventimiglia | avv. Marco Marengo" userId="f9c51c70-5e8a-4beb-bfce-3f80ced40723" providerId="ADAL" clId="{B5751BE2-0D0D-4F50-952C-3AB10794D332}" dt="2022-02-24T11:03:20.691" v="1889" actId="2696"/>
        <pc:sldMkLst>
          <pc:docMk/>
          <pc:sldMk cId="1772281542" sldId="287"/>
        </pc:sldMkLst>
      </pc:sldChg>
      <pc:sldChg chg="modSp del mod ord">
        <pc:chgData name="Studio Ventimiglia | avv. Marco Marengo" userId="f9c51c70-5e8a-4beb-bfce-3f80ced40723" providerId="ADAL" clId="{B5751BE2-0D0D-4F50-952C-3AB10794D332}" dt="2022-02-24T11:03:18.223" v="1888" actId="2696"/>
        <pc:sldMkLst>
          <pc:docMk/>
          <pc:sldMk cId="1051281956" sldId="297"/>
        </pc:sldMkLst>
        <pc:spChg chg="mod">
          <ac:chgData name="Studio Ventimiglia | avv. Marco Marengo" userId="f9c51c70-5e8a-4beb-bfce-3f80ced40723" providerId="ADAL" clId="{B5751BE2-0D0D-4F50-952C-3AB10794D332}" dt="2022-02-24T10:08:26.259" v="1716" actId="20577"/>
          <ac:spMkLst>
            <pc:docMk/>
            <pc:sldMk cId="1051281956" sldId="297"/>
            <ac:spMk id="11" creationId="{2C07F2B5-1B67-40F1-9DB9-9F8471B0BA0B}"/>
          </ac:spMkLst>
        </pc:spChg>
      </pc:sldChg>
      <pc:sldChg chg="del">
        <pc:chgData name="Studio Ventimiglia | avv. Marco Marengo" userId="f9c51c70-5e8a-4beb-bfce-3f80ced40723" providerId="ADAL" clId="{B5751BE2-0D0D-4F50-952C-3AB10794D332}" dt="2022-02-24T09:28:02.462" v="912" actId="2696"/>
        <pc:sldMkLst>
          <pc:docMk/>
          <pc:sldMk cId="1689991890" sldId="304"/>
        </pc:sldMkLst>
      </pc:sldChg>
      <pc:sldChg chg="del">
        <pc:chgData name="Studio Ventimiglia | avv. Marco Marengo" userId="f9c51c70-5e8a-4beb-bfce-3f80ced40723" providerId="ADAL" clId="{B5751BE2-0D0D-4F50-952C-3AB10794D332}" dt="2022-02-24T08:50:31.375" v="451" actId="47"/>
        <pc:sldMkLst>
          <pc:docMk/>
          <pc:sldMk cId="2604950840" sldId="306"/>
        </pc:sldMkLst>
      </pc:sldChg>
      <pc:sldChg chg="del ord">
        <pc:chgData name="Studio Ventimiglia | avv. Marco Marengo" userId="f9c51c70-5e8a-4beb-bfce-3f80ced40723" providerId="ADAL" clId="{B5751BE2-0D0D-4F50-952C-3AB10794D332}" dt="2022-02-24T09:36:54.770" v="996" actId="2696"/>
        <pc:sldMkLst>
          <pc:docMk/>
          <pc:sldMk cId="3881368464" sldId="319"/>
        </pc:sldMkLst>
      </pc:sldChg>
      <pc:sldChg chg="del ord">
        <pc:chgData name="Studio Ventimiglia | avv. Marco Marengo" userId="f9c51c70-5e8a-4beb-bfce-3f80ced40723" providerId="ADAL" clId="{B5751BE2-0D0D-4F50-952C-3AB10794D332}" dt="2022-02-24T10:03:11.198" v="1678" actId="2696"/>
        <pc:sldMkLst>
          <pc:docMk/>
          <pc:sldMk cId="3820965146" sldId="320"/>
        </pc:sldMkLst>
      </pc:sldChg>
      <pc:sldChg chg="del ord">
        <pc:chgData name="Studio Ventimiglia | avv. Marco Marengo" userId="f9c51c70-5e8a-4beb-bfce-3f80ced40723" providerId="ADAL" clId="{B5751BE2-0D0D-4F50-952C-3AB10794D332}" dt="2022-02-24T09:45:09.142" v="1023" actId="2696"/>
        <pc:sldMkLst>
          <pc:docMk/>
          <pc:sldMk cId="3631699361" sldId="321"/>
        </pc:sldMkLst>
      </pc:sldChg>
      <pc:sldChg chg="del ord">
        <pc:chgData name="Studio Ventimiglia | avv. Marco Marengo" userId="f9c51c70-5e8a-4beb-bfce-3f80ced40723" providerId="ADAL" clId="{B5751BE2-0D0D-4F50-952C-3AB10794D332}" dt="2022-02-24T10:03:06.886" v="1677" actId="2696"/>
        <pc:sldMkLst>
          <pc:docMk/>
          <pc:sldMk cId="2812937672" sldId="322"/>
        </pc:sldMkLst>
      </pc:sldChg>
      <pc:sldChg chg="modSp ord">
        <pc:chgData name="Studio Ventimiglia | avv. Marco Marengo" userId="f9c51c70-5e8a-4beb-bfce-3f80ced40723" providerId="ADAL" clId="{B5751BE2-0D0D-4F50-952C-3AB10794D332}" dt="2022-02-24T09:13:46.012" v="812" actId="207"/>
        <pc:sldMkLst>
          <pc:docMk/>
          <pc:sldMk cId="7164791" sldId="331"/>
        </pc:sldMkLst>
        <pc:spChg chg="mod">
          <ac:chgData name="Studio Ventimiglia | avv. Marco Marengo" userId="f9c51c70-5e8a-4beb-bfce-3f80ced40723" providerId="ADAL" clId="{B5751BE2-0D0D-4F50-952C-3AB10794D332}" dt="2022-02-24T09:13:46.012" v="812" actId="207"/>
          <ac:spMkLst>
            <pc:docMk/>
            <pc:sldMk cId="7164791" sldId="331"/>
            <ac:spMk id="18" creationId="{70724EE4-8E88-494B-A8B1-E8825BC98C78}"/>
          </ac:spMkLst>
        </pc:spChg>
        <pc:spChg chg="mod">
          <ac:chgData name="Studio Ventimiglia | avv. Marco Marengo" userId="f9c51c70-5e8a-4beb-bfce-3f80ced40723" providerId="ADAL" clId="{B5751BE2-0D0D-4F50-952C-3AB10794D332}" dt="2022-02-24T09:13:24.407" v="811" actId="207"/>
          <ac:spMkLst>
            <pc:docMk/>
            <pc:sldMk cId="7164791" sldId="331"/>
            <ac:spMk id="28" creationId="{50E71A2F-4A0A-41CE-AE88-1DC877D1711E}"/>
          </ac:spMkLst>
        </pc:spChg>
      </pc:sldChg>
      <pc:sldChg chg="ord">
        <pc:chgData name="Studio Ventimiglia | avv. Marco Marengo" userId="f9c51c70-5e8a-4beb-bfce-3f80ced40723" providerId="ADAL" clId="{B5751BE2-0D0D-4F50-952C-3AB10794D332}" dt="2022-02-24T08:54:53.845" v="558"/>
        <pc:sldMkLst>
          <pc:docMk/>
          <pc:sldMk cId="642652304" sldId="332"/>
        </pc:sldMkLst>
      </pc:sldChg>
      <pc:sldChg chg="del">
        <pc:chgData name="Studio Ventimiglia | avv. Marco Marengo" userId="f9c51c70-5e8a-4beb-bfce-3f80ced40723" providerId="ADAL" clId="{B5751BE2-0D0D-4F50-952C-3AB10794D332}" dt="2022-02-24T08:47:00.521" v="263" actId="2696"/>
        <pc:sldMkLst>
          <pc:docMk/>
          <pc:sldMk cId="2607532704" sldId="333"/>
        </pc:sldMkLst>
      </pc:sldChg>
      <pc:sldChg chg="del">
        <pc:chgData name="Studio Ventimiglia | avv. Marco Marengo" userId="f9c51c70-5e8a-4beb-bfce-3f80ced40723" providerId="ADAL" clId="{B5751BE2-0D0D-4F50-952C-3AB10794D332}" dt="2022-02-24T08:47:01.567" v="264" actId="47"/>
        <pc:sldMkLst>
          <pc:docMk/>
          <pc:sldMk cId="2475700504" sldId="334"/>
        </pc:sldMkLst>
      </pc:sldChg>
      <pc:sldChg chg="del">
        <pc:chgData name="Studio Ventimiglia | avv. Marco Marengo" userId="f9c51c70-5e8a-4beb-bfce-3f80ced40723" providerId="ADAL" clId="{B5751BE2-0D0D-4F50-952C-3AB10794D332}" dt="2022-02-24T08:47:04.253" v="265" actId="47"/>
        <pc:sldMkLst>
          <pc:docMk/>
          <pc:sldMk cId="421483335" sldId="335"/>
        </pc:sldMkLst>
      </pc:sldChg>
      <pc:sldChg chg="del">
        <pc:chgData name="Studio Ventimiglia | avv. Marco Marengo" userId="f9c51c70-5e8a-4beb-bfce-3f80ced40723" providerId="ADAL" clId="{B5751BE2-0D0D-4F50-952C-3AB10794D332}" dt="2022-02-24T08:47:05.394" v="266" actId="47"/>
        <pc:sldMkLst>
          <pc:docMk/>
          <pc:sldMk cId="1990555052" sldId="336"/>
        </pc:sldMkLst>
      </pc:sldChg>
      <pc:sldChg chg="del">
        <pc:chgData name="Studio Ventimiglia | avv. Marco Marengo" userId="f9c51c70-5e8a-4beb-bfce-3f80ced40723" providerId="ADAL" clId="{B5751BE2-0D0D-4F50-952C-3AB10794D332}" dt="2022-02-24T08:47:05.941" v="267" actId="47"/>
        <pc:sldMkLst>
          <pc:docMk/>
          <pc:sldMk cId="3302969777" sldId="337"/>
        </pc:sldMkLst>
      </pc:sldChg>
      <pc:sldChg chg="del">
        <pc:chgData name="Studio Ventimiglia | avv. Marco Marengo" userId="f9c51c70-5e8a-4beb-bfce-3f80ced40723" providerId="ADAL" clId="{B5751BE2-0D0D-4F50-952C-3AB10794D332}" dt="2022-02-24T08:47:06.659" v="268" actId="47"/>
        <pc:sldMkLst>
          <pc:docMk/>
          <pc:sldMk cId="3582590695" sldId="338"/>
        </pc:sldMkLst>
      </pc:sldChg>
      <pc:sldChg chg="del">
        <pc:chgData name="Studio Ventimiglia | avv. Marco Marengo" userId="f9c51c70-5e8a-4beb-bfce-3f80ced40723" providerId="ADAL" clId="{B5751BE2-0D0D-4F50-952C-3AB10794D332}" dt="2022-02-24T08:47:07.190" v="269" actId="47"/>
        <pc:sldMkLst>
          <pc:docMk/>
          <pc:sldMk cId="2316990710" sldId="339"/>
        </pc:sldMkLst>
      </pc:sldChg>
      <pc:sldChg chg="del">
        <pc:chgData name="Studio Ventimiglia | avv. Marco Marengo" userId="f9c51c70-5e8a-4beb-bfce-3f80ced40723" providerId="ADAL" clId="{B5751BE2-0D0D-4F50-952C-3AB10794D332}" dt="2022-02-24T08:47:07.987" v="270" actId="47"/>
        <pc:sldMkLst>
          <pc:docMk/>
          <pc:sldMk cId="662970095" sldId="340"/>
        </pc:sldMkLst>
      </pc:sldChg>
      <pc:sldChg chg="del">
        <pc:chgData name="Studio Ventimiglia | avv. Marco Marengo" userId="f9c51c70-5e8a-4beb-bfce-3f80ced40723" providerId="ADAL" clId="{B5751BE2-0D0D-4F50-952C-3AB10794D332}" dt="2022-02-24T08:47:08.565" v="271" actId="47"/>
        <pc:sldMkLst>
          <pc:docMk/>
          <pc:sldMk cId="3186606311" sldId="341"/>
        </pc:sldMkLst>
      </pc:sldChg>
      <pc:sldChg chg="del">
        <pc:chgData name="Studio Ventimiglia | avv. Marco Marengo" userId="f9c51c70-5e8a-4beb-bfce-3f80ced40723" providerId="ADAL" clId="{B5751BE2-0D0D-4F50-952C-3AB10794D332}" dt="2022-02-24T08:47:09.080" v="272" actId="47"/>
        <pc:sldMkLst>
          <pc:docMk/>
          <pc:sldMk cId="856579999" sldId="342"/>
        </pc:sldMkLst>
      </pc:sldChg>
      <pc:sldChg chg="del">
        <pc:chgData name="Studio Ventimiglia | avv. Marco Marengo" userId="f9c51c70-5e8a-4beb-bfce-3f80ced40723" providerId="ADAL" clId="{B5751BE2-0D0D-4F50-952C-3AB10794D332}" dt="2022-02-24T08:47:10.080" v="273" actId="47"/>
        <pc:sldMkLst>
          <pc:docMk/>
          <pc:sldMk cId="256340693" sldId="343"/>
        </pc:sldMkLst>
      </pc:sldChg>
      <pc:sldChg chg="del">
        <pc:chgData name="Studio Ventimiglia | avv. Marco Marengo" userId="f9c51c70-5e8a-4beb-bfce-3f80ced40723" providerId="ADAL" clId="{B5751BE2-0D0D-4F50-952C-3AB10794D332}" dt="2022-02-24T08:48:12.716" v="359" actId="47"/>
        <pc:sldMkLst>
          <pc:docMk/>
          <pc:sldMk cId="3754157814" sldId="344"/>
        </pc:sldMkLst>
      </pc:sldChg>
      <pc:sldChg chg="del">
        <pc:chgData name="Studio Ventimiglia | avv. Marco Marengo" userId="f9c51c70-5e8a-4beb-bfce-3f80ced40723" providerId="ADAL" clId="{B5751BE2-0D0D-4F50-952C-3AB10794D332}" dt="2022-02-24T08:48:13.386" v="360" actId="47"/>
        <pc:sldMkLst>
          <pc:docMk/>
          <pc:sldMk cId="3059125665" sldId="345"/>
        </pc:sldMkLst>
      </pc:sldChg>
      <pc:sldChg chg="del">
        <pc:chgData name="Studio Ventimiglia | avv. Marco Marengo" userId="f9c51c70-5e8a-4beb-bfce-3f80ced40723" providerId="ADAL" clId="{B5751BE2-0D0D-4F50-952C-3AB10794D332}" dt="2022-02-24T08:48:14.031" v="361" actId="47"/>
        <pc:sldMkLst>
          <pc:docMk/>
          <pc:sldMk cId="3247375971" sldId="346"/>
        </pc:sldMkLst>
      </pc:sldChg>
      <pc:sldChg chg="del">
        <pc:chgData name="Studio Ventimiglia | avv. Marco Marengo" userId="f9c51c70-5e8a-4beb-bfce-3f80ced40723" providerId="ADAL" clId="{B5751BE2-0D0D-4F50-952C-3AB10794D332}" dt="2022-02-24T08:48:14.675" v="362" actId="47"/>
        <pc:sldMkLst>
          <pc:docMk/>
          <pc:sldMk cId="1484154044" sldId="347"/>
        </pc:sldMkLst>
      </pc:sldChg>
      <pc:sldChg chg="del">
        <pc:chgData name="Studio Ventimiglia | avv. Marco Marengo" userId="f9c51c70-5e8a-4beb-bfce-3f80ced40723" providerId="ADAL" clId="{B5751BE2-0D0D-4F50-952C-3AB10794D332}" dt="2022-02-24T10:08:35.143" v="1717" actId="47"/>
        <pc:sldMkLst>
          <pc:docMk/>
          <pc:sldMk cId="3972847246" sldId="347"/>
        </pc:sldMkLst>
      </pc:sldChg>
      <pc:sldChg chg="del">
        <pc:chgData name="Studio Ventimiglia | avv. Marco Marengo" userId="f9c51c70-5e8a-4beb-bfce-3f80ced40723" providerId="ADAL" clId="{B5751BE2-0D0D-4F50-952C-3AB10794D332}" dt="2022-02-24T10:08:36.674" v="1718" actId="47"/>
        <pc:sldMkLst>
          <pc:docMk/>
          <pc:sldMk cId="139866055" sldId="348"/>
        </pc:sldMkLst>
      </pc:sldChg>
      <pc:sldChg chg="del">
        <pc:chgData name="Studio Ventimiglia | avv. Marco Marengo" userId="f9c51c70-5e8a-4beb-bfce-3f80ced40723" providerId="ADAL" clId="{B5751BE2-0D0D-4F50-952C-3AB10794D332}" dt="2022-02-24T08:48:15.331" v="363" actId="47"/>
        <pc:sldMkLst>
          <pc:docMk/>
          <pc:sldMk cId="2686043484" sldId="348"/>
        </pc:sldMkLst>
      </pc:sldChg>
      <pc:sldChg chg="modSp add del mod ord">
        <pc:chgData name="Studio Ventimiglia | avv. Marco Marengo" userId="f9c51c70-5e8a-4beb-bfce-3f80ced40723" providerId="ADAL" clId="{B5751BE2-0D0D-4F50-952C-3AB10794D332}" dt="2022-02-24T10:07:28.762" v="1703" actId="47"/>
        <pc:sldMkLst>
          <pc:docMk/>
          <pc:sldMk cId="2965277601" sldId="349"/>
        </pc:sldMkLst>
        <pc:spChg chg="mod">
          <ac:chgData name="Studio Ventimiglia | avv. Marco Marengo" userId="f9c51c70-5e8a-4beb-bfce-3f80ced40723" providerId="ADAL" clId="{B5751BE2-0D0D-4F50-952C-3AB10794D332}" dt="2022-02-24T10:06:29.308" v="1702" actId="20577"/>
          <ac:spMkLst>
            <pc:docMk/>
            <pc:sldMk cId="2965277601" sldId="349"/>
            <ac:spMk id="11" creationId="{2A34F324-7ED7-4575-AF32-AB121347A74C}"/>
          </ac:spMkLst>
        </pc:spChg>
      </pc:sldChg>
      <pc:sldChg chg="add del">
        <pc:chgData name="Studio Ventimiglia | avv. Marco Marengo" userId="f9c51c70-5e8a-4beb-bfce-3f80ced40723" providerId="ADAL" clId="{B5751BE2-0D0D-4F50-952C-3AB10794D332}" dt="2022-02-24T08:48:27.079" v="368" actId="47"/>
        <pc:sldMkLst>
          <pc:docMk/>
          <pc:sldMk cId="4221878532" sldId="350"/>
        </pc:sldMkLst>
      </pc:sldChg>
      <pc:sldChg chg="modSp mod ord">
        <pc:chgData name="Studio Ventimiglia | avv. Marco Marengo" userId="f9c51c70-5e8a-4beb-bfce-3f80ced40723" providerId="ADAL" clId="{B5751BE2-0D0D-4F50-952C-3AB10794D332}" dt="2022-02-24T11:09:55.927" v="1932" actId="13822"/>
        <pc:sldMkLst>
          <pc:docMk/>
          <pc:sldMk cId="2948242856" sldId="351"/>
        </pc:sldMkLst>
        <pc:spChg chg="mod">
          <ac:chgData name="Studio Ventimiglia | avv. Marco Marengo" userId="f9c51c70-5e8a-4beb-bfce-3f80ced40723" providerId="ADAL" clId="{B5751BE2-0D0D-4F50-952C-3AB10794D332}" dt="2022-02-24T11:09:51.756" v="1930" actId="13822"/>
          <ac:spMkLst>
            <pc:docMk/>
            <pc:sldMk cId="2948242856" sldId="351"/>
            <ac:spMk id="3" creationId="{77FA8A22-42C2-4EC3-9144-14795952621D}"/>
          </ac:spMkLst>
        </pc:spChg>
        <pc:spChg chg="mod">
          <ac:chgData name="Studio Ventimiglia | avv. Marco Marengo" userId="f9c51c70-5e8a-4beb-bfce-3f80ced40723" providerId="ADAL" clId="{B5751BE2-0D0D-4F50-952C-3AB10794D332}" dt="2022-02-24T11:09:53.896" v="1931" actId="13822"/>
          <ac:spMkLst>
            <pc:docMk/>
            <pc:sldMk cId="2948242856" sldId="351"/>
            <ac:spMk id="15" creationId="{96D555C6-4589-4BBB-A288-46C840E7614C}"/>
          </ac:spMkLst>
        </pc:spChg>
        <pc:spChg chg="mod">
          <ac:chgData name="Studio Ventimiglia | avv. Marco Marengo" userId="f9c51c70-5e8a-4beb-bfce-3f80ced40723" providerId="ADAL" clId="{B5751BE2-0D0D-4F50-952C-3AB10794D332}" dt="2022-02-24T11:09:55.927" v="1932" actId="13822"/>
          <ac:spMkLst>
            <pc:docMk/>
            <pc:sldMk cId="2948242856" sldId="351"/>
            <ac:spMk id="16" creationId="{9327BF36-5EB2-4A9A-BB92-41517C1316C5}"/>
          </ac:spMkLst>
        </pc:spChg>
        <pc:spChg chg="mod">
          <ac:chgData name="Studio Ventimiglia | avv. Marco Marengo" userId="f9c51c70-5e8a-4beb-bfce-3f80ced40723" providerId="ADAL" clId="{B5751BE2-0D0D-4F50-952C-3AB10794D332}" dt="2022-02-24T11:09:32.026" v="1927" actId="14861"/>
          <ac:spMkLst>
            <pc:docMk/>
            <pc:sldMk cId="2948242856" sldId="351"/>
            <ac:spMk id="17" creationId="{C8A44C48-F769-4B63-A8AC-1A4DB299D5FD}"/>
          </ac:spMkLst>
        </pc:spChg>
        <pc:spChg chg="mod">
          <ac:chgData name="Studio Ventimiglia | avv. Marco Marengo" userId="f9c51c70-5e8a-4beb-bfce-3f80ced40723" providerId="ADAL" clId="{B5751BE2-0D0D-4F50-952C-3AB10794D332}" dt="2022-02-24T11:09:38.977" v="1928" actId="14861"/>
          <ac:spMkLst>
            <pc:docMk/>
            <pc:sldMk cId="2948242856" sldId="351"/>
            <ac:spMk id="19" creationId="{6ED7ACBA-2513-4679-8F5F-3422BDFA4C85}"/>
          </ac:spMkLst>
        </pc:spChg>
        <pc:spChg chg="mod">
          <ac:chgData name="Studio Ventimiglia | avv. Marco Marengo" userId="f9c51c70-5e8a-4beb-bfce-3f80ced40723" providerId="ADAL" clId="{B5751BE2-0D0D-4F50-952C-3AB10794D332}" dt="2022-02-24T11:09:45.757" v="1929" actId="14861"/>
          <ac:spMkLst>
            <pc:docMk/>
            <pc:sldMk cId="2948242856" sldId="351"/>
            <ac:spMk id="23" creationId="{C8BBF6FC-7EC3-4D45-8FD4-B2DCD44078F5}"/>
          </ac:spMkLst>
        </pc:spChg>
        <pc:spChg chg="mod">
          <ac:chgData name="Studio Ventimiglia | avv. Marco Marengo" userId="f9c51c70-5e8a-4beb-bfce-3f80ced40723" providerId="ADAL" clId="{B5751BE2-0D0D-4F50-952C-3AB10794D332}" dt="2022-02-24T11:03:04.617" v="1887" actId="14861"/>
          <ac:spMkLst>
            <pc:docMk/>
            <pc:sldMk cId="2948242856" sldId="351"/>
            <ac:spMk id="24" creationId="{49FE0ECF-9DC7-48C3-B725-C62FEE8ABCF6}"/>
          </ac:spMkLst>
        </pc:spChg>
      </pc:sldChg>
      <pc:sldChg chg="ord">
        <pc:chgData name="Studio Ventimiglia | avv. Marco Marengo" userId="f9c51c70-5e8a-4beb-bfce-3f80ced40723" providerId="ADAL" clId="{B5751BE2-0D0D-4F50-952C-3AB10794D332}" dt="2022-02-24T08:56:01.672" v="581"/>
        <pc:sldMkLst>
          <pc:docMk/>
          <pc:sldMk cId="2251885413" sldId="352"/>
        </pc:sldMkLst>
      </pc:sldChg>
      <pc:sldChg chg="del ord">
        <pc:chgData name="Studio Ventimiglia | avv. Marco Marengo" userId="f9c51c70-5e8a-4beb-bfce-3f80ced40723" providerId="ADAL" clId="{B5751BE2-0D0D-4F50-952C-3AB10794D332}" dt="2022-02-24T10:09:13.925" v="1722" actId="47"/>
        <pc:sldMkLst>
          <pc:docMk/>
          <pc:sldMk cId="1417509939" sldId="353"/>
        </pc:sldMkLst>
      </pc:sldChg>
      <pc:sldChg chg="del">
        <pc:chgData name="Studio Ventimiglia | avv. Marco Marengo" userId="f9c51c70-5e8a-4beb-bfce-3f80ced40723" providerId="ADAL" clId="{B5751BE2-0D0D-4F50-952C-3AB10794D332}" dt="2022-02-24T10:08:00.786" v="1708" actId="47"/>
        <pc:sldMkLst>
          <pc:docMk/>
          <pc:sldMk cId="23664774" sldId="354"/>
        </pc:sldMkLst>
      </pc:sldChg>
      <pc:sldChg chg="del">
        <pc:chgData name="Studio Ventimiglia | avv. Marco Marengo" userId="f9c51c70-5e8a-4beb-bfce-3f80ced40723" providerId="ADAL" clId="{B5751BE2-0D0D-4F50-952C-3AB10794D332}" dt="2022-02-24T08:50:49.325" v="452" actId="47"/>
        <pc:sldMkLst>
          <pc:docMk/>
          <pc:sldMk cId="2394514929" sldId="355"/>
        </pc:sldMkLst>
      </pc:sldChg>
      <pc:sldChg chg="del">
        <pc:chgData name="Studio Ventimiglia | avv. Marco Marengo" userId="f9c51c70-5e8a-4beb-bfce-3f80ced40723" providerId="ADAL" clId="{B5751BE2-0D0D-4F50-952C-3AB10794D332}" dt="2022-02-24T08:50:51.887" v="454" actId="47"/>
        <pc:sldMkLst>
          <pc:docMk/>
          <pc:sldMk cId="209029620" sldId="356"/>
        </pc:sldMkLst>
      </pc:sldChg>
      <pc:sldChg chg="del">
        <pc:chgData name="Studio Ventimiglia | avv. Marco Marengo" userId="f9c51c70-5e8a-4beb-bfce-3f80ced40723" providerId="ADAL" clId="{B5751BE2-0D0D-4F50-952C-3AB10794D332}" dt="2022-02-24T08:50:50.856" v="453" actId="47"/>
        <pc:sldMkLst>
          <pc:docMk/>
          <pc:sldMk cId="1478247288" sldId="357"/>
        </pc:sldMkLst>
      </pc:sldChg>
      <pc:sldChg chg="del">
        <pc:chgData name="Studio Ventimiglia | avv. Marco Marengo" userId="f9c51c70-5e8a-4beb-bfce-3f80ced40723" providerId="ADAL" clId="{B5751BE2-0D0D-4F50-952C-3AB10794D332}" dt="2022-02-24T08:51:04.462" v="455" actId="47"/>
        <pc:sldMkLst>
          <pc:docMk/>
          <pc:sldMk cId="2071385674" sldId="358"/>
        </pc:sldMkLst>
      </pc:sldChg>
      <pc:sldChg chg="del">
        <pc:chgData name="Studio Ventimiglia | avv. Marco Marengo" userId="f9c51c70-5e8a-4beb-bfce-3f80ced40723" providerId="ADAL" clId="{B5751BE2-0D0D-4F50-952C-3AB10794D332}" dt="2022-02-24T08:51:05.384" v="456" actId="47"/>
        <pc:sldMkLst>
          <pc:docMk/>
          <pc:sldMk cId="267946872" sldId="359"/>
        </pc:sldMkLst>
      </pc:sldChg>
      <pc:sldChg chg="del">
        <pc:chgData name="Studio Ventimiglia | avv. Marco Marengo" userId="f9c51c70-5e8a-4beb-bfce-3f80ced40723" providerId="ADAL" clId="{B5751BE2-0D0D-4F50-952C-3AB10794D332}" dt="2022-02-24T08:51:06.227" v="457" actId="47"/>
        <pc:sldMkLst>
          <pc:docMk/>
          <pc:sldMk cId="3366360893" sldId="360"/>
        </pc:sldMkLst>
      </pc:sldChg>
      <pc:sldChg chg="del">
        <pc:chgData name="Studio Ventimiglia | avv. Marco Marengo" userId="f9c51c70-5e8a-4beb-bfce-3f80ced40723" providerId="ADAL" clId="{B5751BE2-0D0D-4F50-952C-3AB10794D332}" dt="2022-02-24T08:51:10.628" v="458" actId="47"/>
        <pc:sldMkLst>
          <pc:docMk/>
          <pc:sldMk cId="310127446" sldId="361"/>
        </pc:sldMkLst>
      </pc:sldChg>
      <pc:sldChg chg="del">
        <pc:chgData name="Studio Ventimiglia | avv. Marco Marengo" userId="f9c51c70-5e8a-4beb-bfce-3f80ced40723" providerId="ADAL" clId="{B5751BE2-0D0D-4F50-952C-3AB10794D332}" dt="2022-02-24T08:51:11.463" v="459" actId="47"/>
        <pc:sldMkLst>
          <pc:docMk/>
          <pc:sldMk cId="3094634242" sldId="362"/>
        </pc:sldMkLst>
      </pc:sldChg>
      <pc:sldChg chg="del">
        <pc:chgData name="Studio Ventimiglia | avv. Marco Marengo" userId="f9c51c70-5e8a-4beb-bfce-3f80ced40723" providerId="ADAL" clId="{B5751BE2-0D0D-4F50-952C-3AB10794D332}" dt="2022-02-24T08:51:12.724" v="460" actId="47"/>
        <pc:sldMkLst>
          <pc:docMk/>
          <pc:sldMk cId="3728692778" sldId="363"/>
        </pc:sldMkLst>
      </pc:sldChg>
      <pc:sldChg chg="add del">
        <pc:chgData name="Studio Ventimiglia | avv. Marco Marengo" userId="f9c51c70-5e8a-4beb-bfce-3f80ced40723" providerId="ADAL" clId="{B5751BE2-0D0D-4F50-952C-3AB10794D332}" dt="2022-02-24T08:51:28.720" v="463" actId="47"/>
        <pc:sldMkLst>
          <pc:docMk/>
          <pc:sldMk cId="3571290658" sldId="364"/>
        </pc:sldMkLst>
      </pc:sldChg>
      <pc:sldChg chg="del">
        <pc:chgData name="Studio Ventimiglia | avv. Marco Marengo" userId="f9c51c70-5e8a-4beb-bfce-3f80ced40723" providerId="ADAL" clId="{B5751BE2-0D0D-4F50-952C-3AB10794D332}" dt="2022-02-24T08:51:39.920" v="464" actId="47"/>
        <pc:sldMkLst>
          <pc:docMk/>
          <pc:sldMk cId="1600311144" sldId="365"/>
        </pc:sldMkLst>
      </pc:sldChg>
      <pc:sldChg chg="del">
        <pc:chgData name="Studio Ventimiglia | avv. Marco Marengo" userId="f9c51c70-5e8a-4beb-bfce-3f80ced40723" providerId="ADAL" clId="{B5751BE2-0D0D-4F50-952C-3AB10794D332}" dt="2022-02-24T08:51:42.123" v="465" actId="47"/>
        <pc:sldMkLst>
          <pc:docMk/>
          <pc:sldMk cId="244389641" sldId="366"/>
        </pc:sldMkLst>
      </pc:sldChg>
      <pc:sldChg chg="del">
        <pc:chgData name="Studio Ventimiglia | avv. Marco Marengo" userId="f9c51c70-5e8a-4beb-bfce-3f80ced40723" providerId="ADAL" clId="{B5751BE2-0D0D-4F50-952C-3AB10794D332}" dt="2022-02-24T08:51:44.904" v="466" actId="47"/>
        <pc:sldMkLst>
          <pc:docMk/>
          <pc:sldMk cId="1528380722" sldId="367"/>
        </pc:sldMkLst>
      </pc:sldChg>
      <pc:sldChg chg="del">
        <pc:chgData name="Studio Ventimiglia | avv. Marco Marengo" userId="f9c51c70-5e8a-4beb-bfce-3f80ced40723" providerId="ADAL" clId="{B5751BE2-0D0D-4F50-952C-3AB10794D332}" dt="2022-02-24T08:51:46.684" v="467" actId="47"/>
        <pc:sldMkLst>
          <pc:docMk/>
          <pc:sldMk cId="3539328426" sldId="368"/>
        </pc:sldMkLst>
      </pc:sldChg>
      <pc:sldChg chg="del">
        <pc:chgData name="Studio Ventimiglia | avv. Marco Marengo" userId="f9c51c70-5e8a-4beb-bfce-3f80ced40723" providerId="ADAL" clId="{B5751BE2-0D0D-4F50-952C-3AB10794D332}" dt="2022-02-24T10:08:02.614" v="1709" actId="47"/>
        <pc:sldMkLst>
          <pc:docMk/>
          <pc:sldMk cId="2331796798" sldId="369"/>
        </pc:sldMkLst>
      </pc:sldChg>
      <pc:sldChg chg="modSp add mod">
        <pc:chgData name="Studio Ventimiglia | avv. Marco Marengo" userId="f9c51c70-5e8a-4beb-bfce-3f80ced40723" providerId="ADAL" clId="{B5751BE2-0D0D-4F50-952C-3AB10794D332}" dt="2022-02-24T08:54:37.832" v="556" actId="179"/>
        <pc:sldMkLst>
          <pc:docMk/>
          <pc:sldMk cId="509148977" sldId="370"/>
        </pc:sldMkLst>
        <pc:spChg chg="mod">
          <ac:chgData name="Studio Ventimiglia | avv. Marco Marengo" userId="f9c51c70-5e8a-4beb-bfce-3f80ced40723" providerId="ADAL" clId="{B5751BE2-0D0D-4F50-952C-3AB10794D332}" dt="2022-02-24T08:54:37.832" v="556" actId="179"/>
          <ac:spMkLst>
            <pc:docMk/>
            <pc:sldMk cId="509148977" sldId="370"/>
            <ac:spMk id="11" creationId="{2C07F2B5-1B67-40F1-9DB9-9F8471B0BA0B}"/>
          </ac:spMkLst>
        </pc:spChg>
      </pc:sldChg>
      <pc:sldChg chg="modSp add mod ord">
        <pc:chgData name="Studio Ventimiglia | avv. Marco Marengo" userId="f9c51c70-5e8a-4beb-bfce-3f80ced40723" providerId="ADAL" clId="{B5751BE2-0D0D-4F50-952C-3AB10794D332}" dt="2022-02-24T10:05:05.499" v="1697" actId="20577"/>
        <pc:sldMkLst>
          <pc:docMk/>
          <pc:sldMk cId="2491571445" sldId="371"/>
        </pc:sldMkLst>
        <pc:spChg chg="mod">
          <ac:chgData name="Studio Ventimiglia | avv. Marco Marengo" userId="f9c51c70-5e8a-4beb-bfce-3f80ced40723" providerId="ADAL" clId="{B5751BE2-0D0D-4F50-952C-3AB10794D332}" dt="2022-02-24T10:05:05.499" v="1697" actId="20577"/>
          <ac:spMkLst>
            <pc:docMk/>
            <pc:sldMk cId="2491571445" sldId="371"/>
            <ac:spMk id="11" creationId="{2C07F2B5-1B67-40F1-9DB9-9F8471B0BA0B}"/>
          </ac:spMkLst>
        </pc:spChg>
      </pc:sldChg>
      <pc:sldChg chg="del">
        <pc:chgData name="Studio Ventimiglia | avv. Marco Marengo" userId="f9c51c70-5e8a-4beb-bfce-3f80ced40723" providerId="ADAL" clId="{B5751BE2-0D0D-4F50-952C-3AB10794D332}" dt="2022-02-24T09:29:24.947" v="920" actId="2696"/>
        <pc:sldMkLst>
          <pc:docMk/>
          <pc:sldMk cId="2251123299" sldId="864"/>
        </pc:sldMkLst>
      </pc:sldChg>
      <pc:sldChg chg="del ord">
        <pc:chgData name="Studio Ventimiglia | avv. Marco Marengo" userId="f9c51c70-5e8a-4beb-bfce-3f80ced40723" providerId="ADAL" clId="{B5751BE2-0D0D-4F50-952C-3AB10794D332}" dt="2022-02-24T10:23:49.156" v="1815" actId="47"/>
        <pc:sldMkLst>
          <pc:docMk/>
          <pc:sldMk cId="1307381759" sldId="883"/>
        </pc:sldMkLst>
      </pc:sldChg>
      <pc:sldChg chg="modSp del mod ord">
        <pc:chgData name="Studio Ventimiglia | avv. Marco Marengo" userId="f9c51c70-5e8a-4beb-bfce-3f80ced40723" providerId="ADAL" clId="{B5751BE2-0D0D-4F50-952C-3AB10794D332}" dt="2022-02-24T10:23:45.594" v="1814" actId="47"/>
        <pc:sldMkLst>
          <pc:docMk/>
          <pc:sldMk cId="871983187" sldId="886"/>
        </pc:sldMkLst>
        <pc:spChg chg="mod">
          <ac:chgData name="Studio Ventimiglia | avv. Marco Marengo" userId="f9c51c70-5e8a-4beb-bfce-3f80ced40723" providerId="ADAL" clId="{B5751BE2-0D0D-4F50-952C-3AB10794D332}" dt="2022-02-24T10:14:03.760" v="1765" actId="1076"/>
          <ac:spMkLst>
            <pc:docMk/>
            <pc:sldMk cId="871983187" sldId="886"/>
            <ac:spMk id="58" creationId="{970B7B26-2FB4-41BC-9C90-D9313AFFD962}"/>
          </ac:spMkLst>
        </pc:spChg>
      </pc:sldChg>
      <pc:sldChg chg="del mod modClrScheme chgLayout">
        <pc:chgData name="Studio Ventimiglia | avv. Marco Marengo" userId="f9c51c70-5e8a-4beb-bfce-3f80ced40723" providerId="ADAL" clId="{B5751BE2-0D0D-4F50-952C-3AB10794D332}" dt="2022-02-24T09:14:12.209" v="813" actId="2696"/>
        <pc:sldMkLst>
          <pc:docMk/>
          <pc:sldMk cId="276702328" sldId="2037"/>
        </pc:sldMkLst>
      </pc:sldChg>
      <pc:sldChg chg="del ord">
        <pc:chgData name="Studio Ventimiglia | avv. Marco Marengo" userId="f9c51c70-5e8a-4beb-bfce-3f80ced40723" providerId="ADAL" clId="{B5751BE2-0D0D-4F50-952C-3AB10794D332}" dt="2022-02-24T11:10:06.924" v="1933" actId="2696"/>
        <pc:sldMkLst>
          <pc:docMk/>
          <pc:sldMk cId="3017514413" sldId="2038"/>
        </pc:sldMkLst>
      </pc:sldChg>
      <pc:sldChg chg="del ord">
        <pc:chgData name="Studio Ventimiglia | avv. Marco Marengo" userId="f9c51c70-5e8a-4beb-bfce-3f80ced40723" providerId="ADAL" clId="{B5751BE2-0D0D-4F50-952C-3AB10794D332}" dt="2022-02-24T10:27:42.632" v="1855" actId="47"/>
        <pc:sldMkLst>
          <pc:docMk/>
          <pc:sldMk cId="417848701" sldId="2044"/>
        </pc:sldMkLst>
      </pc:sldChg>
      <pc:sldChg chg="del">
        <pc:chgData name="Studio Ventimiglia | avv. Marco Marengo" userId="f9c51c70-5e8a-4beb-bfce-3f80ced40723" providerId="ADAL" clId="{B5751BE2-0D0D-4F50-952C-3AB10794D332}" dt="2022-02-24T10:08:39.621" v="1719" actId="47"/>
        <pc:sldMkLst>
          <pc:docMk/>
          <pc:sldMk cId="2051142724" sldId="2045"/>
        </pc:sldMkLst>
      </pc:sldChg>
      <pc:sldChg chg="del">
        <pc:chgData name="Studio Ventimiglia | avv. Marco Marengo" userId="f9c51c70-5e8a-4beb-bfce-3f80ced40723" providerId="ADAL" clId="{B5751BE2-0D0D-4F50-952C-3AB10794D332}" dt="2022-02-24T09:24:31.216" v="890" actId="2696"/>
        <pc:sldMkLst>
          <pc:docMk/>
          <pc:sldMk cId="288472658" sldId="2046"/>
        </pc:sldMkLst>
      </pc:sldChg>
      <pc:sldChg chg="del">
        <pc:chgData name="Studio Ventimiglia | avv. Marco Marengo" userId="f9c51c70-5e8a-4beb-bfce-3f80ced40723" providerId="ADAL" clId="{B5751BE2-0D0D-4F50-952C-3AB10794D332}" dt="2022-02-24T09:31:59.098" v="940" actId="2696"/>
        <pc:sldMkLst>
          <pc:docMk/>
          <pc:sldMk cId="4267991271" sldId="2047"/>
        </pc:sldMkLst>
      </pc:sldChg>
      <pc:sldChg chg="addSp delSp modSp add mod">
        <pc:chgData name="Studio Ventimiglia | avv. Marco Marengo" userId="f9c51c70-5e8a-4beb-bfce-3f80ced40723" providerId="ADAL" clId="{B5751BE2-0D0D-4F50-952C-3AB10794D332}" dt="2022-02-24T10:57:50.949" v="1857" actId="2711"/>
        <pc:sldMkLst>
          <pc:docMk/>
          <pc:sldMk cId="2047906546" sldId="2048"/>
        </pc:sldMkLst>
        <pc:spChg chg="add del mod">
          <ac:chgData name="Studio Ventimiglia | avv. Marco Marengo" userId="f9c51c70-5e8a-4beb-bfce-3f80ced40723" providerId="ADAL" clId="{B5751BE2-0D0D-4F50-952C-3AB10794D332}" dt="2022-02-24T10:57:50.949" v="1857" actId="2711"/>
          <ac:spMkLst>
            <pc:docMk/>
            <pc:sldMk cId="2047906546" sldId="2048"/>
            <ac:spMk id="8" creationId="{03625AF7-8298-48E7-B9AD-B09A62A03A0D}"/>
          </ac:spMkLst>
        </pc:spChg>
        <pc:spChg chg="add mod ord">
          <ac:chgData name="Studio Ventimiglia | avv. Marco Marengo" userId="f9c51c70-5e8a-4beb-bfce-3f80ced40723" providerId="ADAL" clId="{B5751BE2-0D0D-4F50-952C-3AB10794D332}" dt="2022-02-24T09:12:01.833" v="810" actId="20577"/>
          <ac:spMkLst>
            <pc:docMk/>
            <pc:sldMk cId="2047906546" sldId="2048"/>
            <ac:spMk id="9" creationId="{209D44FE-A917-46CC-8CE2-8FDBC4FE2211}"/>
          </ac:spMkLst>
        </pc:spChg>
        <pc:spChg chg="add del mod">
          <ac:chgData name="Studio Ventimiglia | avv. Marco Marengo" userId="f9c51c70-5e8a-4beb-bfce-3f80ced40723" providerId="ADAL" clId="{B5751BE2-0D0D-4F50-952C-3AB10794D332}" dt="2022-02-24T09:09:35.008" v="781"/>
          <ac:spMkLst>
            <pc:docMk/>
            <pc:sldMk cId="2047906546" sldId="2048"/>
            <ac:spMk id="11" creationId="{EAB63366-B811-4BA8-B540-3C1DFE289A53}"/>
          </ac:spMkLst>
        </pc:spChg>
        <pc:spChg chg="del">
          <ac:chgData name="Studio Ventimiglia | avv. Marco Marengo" userId="f9c51c70-5e8a-4beb-bfce-3f80ced40723" providerId="ADAL" clId="{B5751BE2-0D0D-4F50-952C-3AB10794D332}" dt="2022-02-24T09:07:49.283" v="766" actId="478"/>
          <ac:spMkLst>
            <pc:docMk/>
            <pc:sldMk cId="2047906546" sldId="2048"/>
            <ac:spMk id="13" creationId="{A95944A9-D9D3-4268-9883-3A627DEC05AD}"/>
          </ac:spMkLst>
        </pc:spChg>
        <pc:spChg chg="del">
          <ac:chgData name="Studio Ventimiglia | avv. Marco Marengo" userId="f9c51c70-5e8a-4beb-bfce-3f80ced40723" providerId="ADAL" clId="{B5751BE2-0D0D-4F50-952C-3AB10794D332}" dt="2022-02-24T09:07:50.564" v="767" actId="478"/>
          <ac:spMkLst>
            <pc:docMk/>
            <pc:sldMk cId="2047906546" sldId="2048"/>
            <ac:spMk id="14" creationId="{BC8DABC8-A42A-4A45-9785-7AFEEBE851B4}"/>
          </ac:spMkLst>
        </pc:spChg>
        <pc:spChg chg="del">
          <ac:chgData name="Studio Ventimiglia | avv. Marco Marengo" userId="f9c51c70-5e8a-4beb-bfce-3f80ced40723" providerId="ADAL" clId="{B5751BE2-0D0D-4F50-952C-3AB10794D332}" dt="2022-02-24T09:07:52.314" v="768" actId="478"/>
          <ac:spMkLst>
            <pc:docMk/>
            <pc:sldMk cId="2047906546" sldId="2048"/>
            <ac:spMk id="15" creationId="{32B967E7-7E1E-46FA-BB60-BD5F840FE0DC}"/>
          </ac:spMkLst>
        </pc:spChg>
        <pc:spChg chg="del">
          <ac:chgData name="Studio Ventimiglia | avv. Marco Marengo" userId="f9c51c70-5e8a-4beb-bfce-3f80ced40723" providerId="ADAL" clId="{B5751BE2-0D0D-4F50-952C-3AB10794D332}" dt="2022-02-24T09:08:04.342" v="770" actId="478"/>
          <ac:spMkLst>
            <pc:docMk/>
            <pc:sldMk cId="2047906546" sldId="2048"/>
            <ac:spMk id="17" creationId="{0C81CCFD-C3F2-485F-A187-FDD69B7EE00D}"/>
          </ac:spMkLst>
        </pc:spChg>
        <pc:picChg chg="add mod">
          <ac:chgData name="Studio Ventimiglia | avv. Marco Marengo" userId="f9c51c70-5e8a-4beb-bfce-3f80ced40723" providerId="ADAL" clId="{B5751BE2-0D0D-4F50-952C-3AB10794D332}" dt="2022-02-24T09:11:32.356" v="796" actId="1076"/>
          <ac:picMkLst>
            <pc:docMk/>
            <pc:sldMk cId="2047906546" sldId="2048"/>
            <ac:picMk id="7" creationId="{A0575CA0-949A-4452-B2CC-179552ABE2CE}"/>
          </ac:picMkLst>
        </pc:picChg>
        <pc:picChg chg="add mod">
          <ac:chgData name="Studio Ventimiglia | avv. Marco Marengo" userId="f9c51c70-5e8a-4beb-bfce-3f80ced40723" providerId="ADAL" clId="{B5751BE2-0D0D-4F50-952C-3AB10794D332}" dt="2022-02-24T09:11:26.795" v="795" actId="14100"/>
          <ac:picMkLst>
            <pc:docMk/>
            <pc:sldMk cId="2047906546" sldId="2048"/>
            <ac:picMk id="10" creationId="{0F03D506-A451-4ECC-8F77-7DE7CB252E82}"/>
          </ac:picMkLst>
        </pc:picChg>
      </pc:sldChg>
      <pc:sldChg chg="addSp delSp modSp add mod ord">
        <pc:chgData name="Studio Ventimiglia | avv. Marco Marengo" userId="f9c51c70-5e8a-4beb-bfce-3f80ced40723" providerId="ADAL" clId="{B5751BE2-0D0D-4F50-952C-3AB10794D332}" dt="2022-02-24T10:59:56.029" v="1879" actId="1076"/>
        <pc:sldMkLst>
          <pc:docMk/>
          <pc:sldMk cId="2078865167" sldId="2049"/>
        </pc:sldMkLst>
        <pc:spChg chg="mod">
          <ac:chgData name="Studio Ventimiglia | avv. Marco Marengo" userId="f9c51c70-5e8a-4beb-bfce-3f80ced40723" providerId="ADAL" clId="{B5751BE2-0D0D-4F50-952C-3AB10794D332}" dt="2022-02-24T09:16:06.279" v="835" actId="1076"/>
          <ac:spMkLst>
            <pc:docMk/>
            <pc:sldMk cId="2078865167" sldId="2049"/>
            <ac:spMk id="5" creationId="{9FB814C1-657D-A44B-9DED-0A23DD436B5A}"/>
          </ac:spMkLst>
        </pc:spChg>
        <pc:spChg chg="del">
          <ac:chgData name="Studio Ventimiglia | avv. Marco Marengo" userId="f9c51c70-5e8a-4beb-bfce-3f80ced40723" providerId="ADAL" clId="{B5751BE2-0D0D-4F50-952C-3AB10794D332}" dt="2022-02-24T09:15:13.838" v="825" actId="478"/>
          <ac:spMkLst>
            <pc:docMk/>
            <pc:sldMk cId="2078865167" sldId="2049"/>
            <ac:spMk id="8" creationId="{03625AF7-8298-48E7-B9AD-B09A62A03A0D}"/>
          </ac:spMkLst>
        </pc:spChg>
        <pc:spChg chg="del">
          <ac:chgData name="Studio Ventimiglia | avv. Marco Marengo" userId="f9c51c70-5e8a-4beb-bfce-3f80ced40723" providerId="ADAL" clId="{B5751BE2-0D0D-4F50-952C-3AB10794D332}" dt="2022-02-24T09:15:15.135" v="826" actId="478"/>
          <ac:spMkLst>
            <pc:docMk/>
            <pc:sldMk cId="2078865167" sldId="2049"/>
            <ac:spMk id="9" creationId="{209D44FE-A917-46CC-8CE2-8FDBC4FE2211}"/>
          </ac:spMkLst>
        </pc:spChg>
        <pc:spChg chg="add mod">
          <ac:chgData name="Studio Ventimiglia | avv. Marco Marengo" userId="f9c51c70-5e8a-4beb-bfce-3f80ced40723" providerId="ADAL" clId="{B5751BE2-0D0D-4F50-952C-3AB10794D332}" dt="2022-02-24T09:16:06.279" v="835" actId="1076"/>
          <ac:spMkLst>
            <pc:docMk/>
            <pc:sldMk cId="2078865167" sldId="2049"/>
            <ac:spMk id="11" creationId="{2F7AE1EA-ACB0-4408-AEDF-57CC6366705A}"/>
          </ac:spMkLst>
        </pc:spChg>
        <pc:spChg chg="add mod">
          <ac:chgData name="Studio Ventimiglia | avv. Marco Marengo" userId="f9c51c70-5e8a-4beb-bfce-3f80ced40723" providerId="ADAL" clId="{B5751BE2-0D0D-4F50-952C-3AB10794D332}" dt="2022-02-24T10:59:56.029" v="1879" actId="1076"/>
          <ac:spMkLst>
            <pc:docMk/>
            <pc:sldMk cId="2078865167" sldId="2049"/>
            <ac:spMk id="12" creationId="{267AF022-F5F8-4449-A104-1EFDE0E398B3}"/>
          </ac:spMkLst>
        </pc:spChg>
        <pc:spChg chg="add mod">
          <ac:chgData name="Studio Ventimiglia | avv. Marco Marengo" userId="f9c51c70-5e8a-4beb-bfce-3f80ced40723" providerId="ADAL" clId="{B5751BE2-0D0D-4F50-952C-3AB10794D332}" dt="2022-02-24T09:16:28.414" v="837" actId="1076"/>
          <ac:spMkLst>
            <pc:docMk/>
            <pc:sldMk cId="2078865167" sldId="2049"/>
            <ac:spMk id="13" creationId="{EF9599F4-DB0B-4A60-97A6-E3F6B2B193AA}"/>
          </ac:spMkLst>
        </pc:spChg>
        <pc:spChg chg="add mod">
          <ac:chgData name="Studio Ventimiglia | avv. Marco Marengo" userId="f9c51c70-5e8a-4beb-bfce-3f80ced40723" providerId="ADAL" clId="{B5751BE2-0D0D-4F50-952C-3AB10794D332}" dt="2022-02-24T10:59:41.657" v="1878" actId="14100"/>
          <ac:spMkLst>
            <pc:docMk/>
            <pc:sldMk cId="2078865167" sldId="2049"/>
            <ac:spMk id="15" creationId="{7A6C663C-F467-472D-B18A-36B9C23992B7}"/>
          </ac:spMkLst>
        </pc:spChg>
        <pc:picChg chg="del">
          <ac:chgData name="Studio Ventimiglia | avv. Marco Marengo" userId="f9c51c70-5e8a-4beb-bfce-3f80ced40723" providerId="ADAL" clId="{B5751BE2-0D0D-4F50-952C-3AB10794D332}" dt="2022-02-24T09:15:12.901" v="824" actId="478"/>
          <ac:picMkLst>
            <pc:docMk/>
            <pc:sldMk cId="2078865167" sldId="2049"/>
            <ac:picMk id="7" creationId="{A0575CA0-949A-4452-B2CC-179552ABE2CE}"/>
          </ac:picMkLst>
        </pc:picChg>
        <pc:picChg chg="del">
          <ac:chgData name="Studio Ventimiglia | avv. Marco Marengo" userId="f9c51c70-5e8a-4beb-bfce-3f80ced40723" providerId="ADAL" clId="{B5751BE2-0D0D-4F50-952C-3AB10794D332}" dt="2022-02-24T09:15:15.791" v="827" actId="478"/>
          <ac:picMkLst>
            <pc:docMk/>
            <pc:sldMk cId="2078865167" sldId="2049"/>
            <ac:picMk id="10" creationId="{0F03D506-A451-4ECC-8F77-7DE7CB252E82}"/>
          </ac:picMkLst>
        </pc:picChg>
        <pc:cxnChg chg="add mod">
          <ac:chgData name="Studio Ventimiglia | avv. Marco Marengo" userId="f9c51c70-5e8a-4beb-bfce-3f80ced40723" providerId="ADAL" clId="{B5751BE2-0D0D-4F50-952C-3AB10794D332}" dt="2022-02-24T09:16:28.414" v="837" actId="1076"/>
          <ac:cxnSpMkLst>
            <pc:docMk/>
            <pc:sldMk cId="2078865167" sldId="2049"/>
            <ac:cxnSpMk id="14" creationId="{4D050DAC-D5DC-44E1-BD97-23A104E35142}"/>
          </ac:cxnSpMkLst>
        </pc:cxnChg>
      </pc:sldChg>
      <pc:sldChg chg="addSp modSp add mod">
        <pc:chgData name="Studio Ventimiglia | avv. Marco Marengo" userId="f9c51c70-5e8a-4beb-bfce-3f80ced40723" providerId="ADAL" clId="{B5751BE2-0D0D-4F50-952C-3AB10794D332}" dt="2022-02-24T11:01:09.160" v="1881" actId="20577"/>
        <pc:sldMkLst>
          <pc:docMk/>
          <pc:sldMk cId="824285939" sldId="2050"/>
        </pc:sldMkLst>
        <pc:spChg chg="add mod">
          <ac:chgData name="Studio Ventimiglia | avv. Marco Marengo" userId="f9c51c70-5e8a-4beb-bfce-3f80ced40723" providerId="ADAL" clId="{B5751BE2-0D0D-4F50-952C-3AB10794D332}" dt="2022-02-24T09:19:45.511" v="850" actId="1076"/>
          <ac:spMkLst>
            <pc:docMk/>
            <pc:sldMk cId="824285939" sldId="2050"/>
            <ac:spMk id="3" creationId="{F7CC8E46-038D-409F-9BBE-A6B35307B3A0}"/>
          </ac:spMkLst>
        </pc:spChg>
        <pc:spChg chg="add mod">
          <ac:chgData name="Studio Ventimiglia | avv. Marco Marengo" userId="f9c51c70-5e8a-4beb-bfce-3f80ced40723" providerId="ADAL" clId="{B5751BE2-0D0D-4F50-952C-3AB10794D332}" dt="2022-02-24T09:19:54.149" v="852" actId="1076"/>
          <ac:spMkLst>
            <pc:docMk/>
            <pc:sldMk cId="824285939" sldId="2050"/>
            <ac:spMk id="4" creationId="{4D6CA144-6C1A-43FF-8ED7-42B0B20D9674}"/>
          </ac:spMkLst>
        </pc:spChg>
        <pc:spChg chg="add mod">
          <ac:chgData name="Studio Ventimiglia | avv. Marco Marengo" userId="f9c51c70-5e8a-4beb-bfce-3f80ced40723" providerId="ADAL" clId="{B5751BE2-0D0D-4F50-952C-3AB10794D332}" dt="2022-02-24T09:19:50.291" v="851" actId="1076"/>
          <ac:spMkLst>
            <pc:docMk/>
            <pc:sldMk cId="824285939" sldId="2050"/>
            <ac:spMk id="6" creationId="{950540B7-3F88-4394-940E-97546AD997BF}"/>
          </ac:spMkLst>
        </pc:spChg>
        <pc:spChg chg="add mod">
          <ac:chgData name="Studio Ventimiglia | avv. Marco Marengo" userId="f9c51c70-5e8a-4beb-bfce-3f80ced40723" providerId="ADAL" clId="{B5751BE2-0D0D-4F50-952C-3AB10794D332}" dt="2022-02-24T09:21:49.270" v="873" actId="1076"/>
          <ac:spMkLst>
            <pc:docMk/>
            <pc:sldMk cId="824285939" sldId="2050"/>
            <ac:spMk id="7" creationId="{E340027C-28AF-4DA2-A858-F0295EB708DC}"/>
          </ac:spMkLst>
        </pc:spChg>
        <pc:spChg chg="add mod">
          <ac:chgData name="Studio Ventimiglia | avv. Marco Marengo" userId="f9c51c70-5e8a-4beb-bfce-3f80ced40723" providerId="ADAL" clId="{B5751BE2-0D0D-4F50-952C-3AB10794D332}" dt="2022-02-24T09:19:09.207" v="846"/>
          <ac:spMkLst>
            <pc:docMk/>
            <pc:sldMk cId="824285939" sldId="2050"/>
            <ac:spMk id="8" creationId="{AEA4DA5F-10EF-4758-904F-F679C6213BE5}"/>
          </ac:spMkLst>
        </pc:spChg>
        <pc:spChg chg="add mod">
          <ac:chgData name="Studio Ventimiglia | avv. Marco Marengo" userId="f9c51c70-5e8a-4beb-bfce-3f80ced40723" providerId="ADAL" clId="{B5751BE2-0D0D-4F50-952C-3AB10794D332}" dt="2022-02-24T09:20:08.990" v="856" actId="207"/>
          <ac:spMkLst>
            <pc:docMk/>
            <pc:sldMk cId="824285939" sldId="2050"/>
            <ac:spMk id="10" creationId="{419DB156-41D5-463A-8BF7-CADD328B2000}"/>
          </ac:spMkLst>
        </pc:spChg>
        <pc:spChg chg="add mod">
          <ac:chgData name="Studio Ventimiglia | avv. Marco Marengo" userId="f9c51c70-5e8a-4beb-bfce-3f80ced40723" providerId="ADAL" clId="{B5751BE2-0D0D-4F50-952C-3AB10794D332}" dt="2022-02-24T11:01:09.160" v="1881" actId="20577"/>
          <ac:spMkLst>
            <pc:docMk/>
            <pc:sldMk cId="824285939" sldId="2050"/>
            <ac:spMk id="11" creationId="{179DE33D-FEA3-4E86-93AE-322FEB5EAACA}"/>
          </ac:spMkLst>
        </pc:spChg>
        <pc:spChg chg="add mod">
          <ac:chgData name="Studio Ventimiglia | avv. Marco Marengo" userId="f9c51c70-5e8a-4beb-bfce-3f80ced40723" providerId="ADAL" clId="{B5751BE2-0D0D-4F50-952C-3AB10794D332}" dt="2022-02-24T09:22:33.260" v="884" actId="1076"/>
          <ac:spMkLst>
            <pc:docMk/>
            <pc:sldMk cId="824285939" sldId="2050"/>
            <ac:spMk id="12" creationId="{FDCA3FCE-0D5A-41AC-9447-2AE29A729DAB}"/>
          </ac:spMkLst>
        </pc:spChg>
        <pc:spChg chg="add mod">
          <ac:chgData name="Studio Ventimiglia | avv. Marco Marengo" userId="f9c51c70-5e8a-4beb-bfce-3f80ced40723" providerId="ADAL" clId="{B5751BE2-0D0D-4F50-952C-3AB10794D332}" dt="2022-02-24T09:22:46.991" v="886" actId="14100"/>
          <ac:spMkLst>
            <pc:docMk/>
            <pc:sldMk cId="824285939" sldId="2050"/>
            <ac:spMk id="13" creationId="{E1541939-6A95-4650-89BE-9435FEA355B8}"/>
          </ac:spMkLst>
        </pc:spChg>
        <pc:spChg chg="add mod ord">
          <ac:chgData name="Studio Ventimiglia | avv. Marco Marengo" userId="f9c51c70-5e8a-4beb-bfce-3f80ced40723" providerId="ADAL" clId="{B5751BE2-0D0D-4F50-952C-3AB10794D332}" dt="2022-02-24T09:21:16.927" v="869" actId="14100"/>
          <ac:spMkLst>
            <pc:docMk/>
            <pc:sldMk cId="824285939" sldId="2050"/>
            <ac:spMk id="17" creationId="{73DE99A3-C31C-4433-8442-4DF372C50886}"/>
          </ac:spMkLst>
        </pc:spChg>
        <pc:spChg chg="add mod ord">
          <ac:chgData name="Studio Ventimiglia | avv. Marco Marengo" userId="f9c51c70-5e8a-4beb-bfce-3f80ced40723" providerId="ADAL" clId="{B5751BE2-0D0D-4F50-952C-3AB10794D332}" dt="2022-02-24T09:20:46.465" v="862" actId="167"/>
          <ac:spMkLst>
            <pc:docMk/>
            <pc:sldMk cId="824285939" sldId="2050"/>
            <ac:spMk id="18" creationId="{12577E63-DC3A-4F78-9F5D-F50EE391A47A}"/>
          </ac:spMkLst>
        </pc:spChg>
        <pc:spChg chg="add mod ord">
          <ac:chgData name="Studio Ventimiglia | avv. Marco Marengo" userId="f9c51c70-5e8a-4beb-bfce-3f80ced40723" providerId="ADAL" clId="{B5751BE2-0D0D-4F50-952C-3AB10794D332}" dt="2022-02-24T09:21:14.443" v="868" actId="14100"/>
          <ac:spMkLst>
            <pc:docMk/>
            <pc:sldMk cId="824285939" sldId="2050"/>
            <ac:spMk id="19" creationId="{F992E52E-1415-4DF8-A69D-11CD9780D03D}"/>
          </ac:spMkLst>
        </pc:spChg>
        <pc:spChg chg="add mod ord">
          <ac:chgData name="Studio Ventimiglia | avv. Marco Marengo" userId="f9c51c70-5e8a-4beb-bfce-3f80ced40723" providerId="ADAL" clId="{B5751BE2-0D0D-4F50-952C-3AB10794D332}" dt="2022-02-24T09:22:52.708" v="887" actId="1076"/>
          <ac:spMkLst>
            <pc:docMk/>
            <pc:sldMk cId="824285939" sldId="2050"/>
            <ac:spMk id="20" creationId="{79CF701B-2BB0-4E75-938A-5D7820FB50C7}"/>
          </ac:spMkLst>
        </pc:spChg>
        <pc:cxnChg chg="add mod">
          <ac:chgData name="Studio Ventimiglia | avv. Marco Marengo" userId="f9c51c70-5e8a-4beb-bfce-3f80ced40723" providerId="ADAL" clId="{B5751BE2-0D0D-4F50-952C-3AB10794D332}" dt="2022-02-24T09:19:09.207" v="846"/>
          <ac:cxnSpMkLst>
            <pc:docMk/>
            <pc:sldMk cId="824285939" sldId="2050"/>
            <ac:cxnSpMk id="9" creationId="{CFC448FF-73B9-4993-8629-679B8C793B5C}"/>
          </ac:cxnSpMkLst>
        </pc:cxnChg>
        <pc:cxnChg chg="add mod">
          <ac:chgData name="Studio Ventimiglia | avv. Marco Marengo" userId="f9c51c70-5e8a-4beb-bfce-3f80ced40723" providerId="ADAL" clId="{B5751BE2-0D0D-4F50-952C-3AB10794D332}" dt="2022-02-24T09:19:09.207" v="846"/>
          <ac:cxnSpMkLst>
            <pc:docMk/>
            <pc:sldMk cId="824285939" sldId="2050"/>
            <ac:cxnSpMk id="14" creationId="{E26F405F-A6CE-4365-B878-7AF5DFE101B3}"/>
          </ac:cxnSpMkLst>
        </pc:cxnChg>
        <pc:cxnChg chg="add mod">
          <ac:chgData name="Studio Ventimiglia | avv. Marco Marengo" userId="f9c51c70-5e8a-4beb-bfce-3f80ced40723" providerId="ADAL" clId="{B5751BE2-0D0D-4F50-952C-3AB10794D332}" dt="2022-02-24T09:19:09.207" v="846"/>
          <ac:cxnSpMkLst>
            <pc:docMk/>
            <pc:sldMk cId="824285939" sldId="2050"/>
            <ac:cxnSpMk id="15" creationId="{D84918E1-C9FB-49FF-B0D5-93FC3BE6E7DE}"/>
          </ac:cxnSpMkLst>
        </pc:cxnChg>
        <pc:cxnChg chg="add mod">
          <ac:chgData name="Studio Ventimiglia | avv. Marco Marengo" userId="f9c51c70-5e8a-4beb-bfce-3f80ced40723" providerId="ADAL" clId="{B5751BE2-0D0D-4F50-952C-3AB10794D332}" dt="2022-02-24T09:19:09.207" v="846"/>
          <ac:cxnSpMkLst>
            <pc:docMk/>
            <pc:sldMk cId="824285939" sldId="2050"/>
            <ac:cxnSpMk id="16" creationId="{B1442DE9-3E67-4DF6-A76A-9A6F1481B285}"/>
          </ac:cxnSpMkLst>
        </pc:cxnChg>
      </pc:sldChg>
      <pc:sldChg chg="addSp delSp modSp add mod">
        <pc:chgData name="Studio Ventimiglia | avv. Marco Marengo" userId="f9c51c70-5e8a-4beb-bfce-3f80ced40723" providerId="ADAL" clId="{B5751BE2-0D0D-4F50-952C-3AB10794D332}" dt="2022-02-24T10:12:04.851" v="1747" actId="1076"/>
        <pc:sldMkLst>
          <pc:docMk/>
          <pc:sldMk cId="1017687145" sldId="2051"/>
        </pc:sldMkLst>
        <pc:spChg chg="add del mod">
          <ac:chgData name="Studio Ventimiglia | avv. Marco Marengo" userId="f9c51c70-5e8a-4beb-bfce-3f80ced40723" providerId="ADAL" clId="{B5751BE2-0D0D-4F50-952C-3AB10794D332}" dt="2022-02-24T09:25:13.160" v="896" actId="21"/>
          <ac:spMkLst>
            <pc:docMk/>
            <pc:sldMk cId="1017687145" sldId="2051"/>
            <ac:spMk id="3" creationId="{BA752379-E114-4B40-9B18-69FD083B4AD5}"/>
          </ac:spMkLst>
        </pc:spChg>
        <pc:spChg chg="add mod">
          <ac:chgData name="Studio Ventimiglia | avv. Marco Marengo" userId="f9c51c70-5e8a-4beb-bfce-3f80ced40723" providerId="ADAL" clId="{B5751BE2-0D0D-4F50-952C-3AB10794D332}" dt="2022-02-24T09:24:41.979" v="891"/>
          <ac:spMkLst>
            <pc:docMk/>
            <pc:sldMk cId="1017687145" sldId="2051"/>
            <ac:spMk id="4" creationId="{4D3322E0-C2E2-4E11-85A9-B5E3F103723A}"/>
          </ac:spMkLst>
        </pc:spChg>
        <pc:spChg chg="add mod">
          <ac:chgData name="Studio Ventimiglia | avv. Marco Marengo" userId="f9c51c70-5e8a-4beb-bfce-3f80ced40723" providerId="ADAL" clId="{B5751BE2-0D0D-4F50-952C-3AB10794D332}" dt="2022-02-24T09:24:41.979" v="891"/>
          <ac:spMkLst>
            <pc:docMk/>
            <pc:sldMk cId="1017687145" sldId="2051"/>
            <ac:spMk id="6" creationId="{87749FDF-B74B-4E81-9E28-3A0C70370D35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2:04.851" v="1747" actId="1076"/>
          <ac:spMkLst>
            <pc:docMk/>
            <pc:sldMk cId="1017687145" sldId="2051"/>
            <ac:spMk id="8" creationId="{10A4DCA6-62FE-4B7E-A8F5-A0A14BFB0A12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2:04.851" v="1747" actId="1076"/>
          <ac:spMkLst>
            <pc:docMk/>
            <pc:sldMk cId="1017687145" sldId="2051"/>
            <ac:spMk id="9" creationId="{B2669AF9-B5A2-4E7A-9999-EA877DB760D2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2:04.851" v="1747" actId="1076"/>
          <ac:spMkLst>
            <pc:docMk/>
            <pc:sldMk cId="1017687145" sldId="2051"/>
            <ac:spMk id="10" creationId="{62790399-B5BA-40AE-8264-95674E3BA9B2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2:04.851" v="1747" actId="1076"/>
          <ac:spMkLst>
            <pc:docMk/>
            <pc:sldMk cId="1017687145" sldId="2051"/>
            <ac:spMk id="11" creationId="{16C1349D-4CF2-48A2-9729-5D8559E03685}"/>
          </ac:spMkLst>
        </pc:spChg>
        <pc:spChg chg="add mod">
          <ac:chgData name="Studio Ventimiglia | avv. Marco Marengo" userId="f9c51c70-5e8a-4beb-bfce-3f80ced40723" providerId="ADAL" clId="{B5751BE2-0D0D-4F50-952C-3AB10794D332}" dt="2022-02-24T09:25:24.360" v="897" actId="1076"/>
          <ac:spMkLst>
            <pc:docMk/>
            <pc:sldMk cId="1017687145" sldId="2051"/>
            <ac:spMk id="13" creationId="{15B435B3-A094-4539-9F9A-E59209569433}"/>
          </ac:spMkLst>
        </pc:spChg>
        <pc:picChg chg="add mod">
          <ac:chgData name="Studio Ventimiglia | avv. Marco Marengo" userId="f9c51c70-5e8a-4beb-bfce-3f80ced40723" providerId="ADAL" clId="{B5751BE2-0D0D-4F50-952C-3AB10794D332}" dt="2022-02-24T09:24:41.979" v="891"/>
          <ac:picMkLst>
            <pc:docMk/>
            <pc:sldMk cId="1017687145" sldId="2051"/>
            <ac:picMk id="7" creationId="{D96B35C2-A18F-49DB-B86E-98AE4AA4C082}"/>
          </ac:picMkLst>
        </pc:picChg>
        <pc:picChg chg="add del mod">
          <ac:chgData name="Studio Ventimiglia | avv. Marco Marengo" userId="f9c51c70-5e8a-4beb-bfce-3f80ced40723" providerId="ADAL" clId="{B5751BE2-0D0D-4F50-952C-3AB10794D332}" dt="2022-02-24T09:24:46.463" v="892" actId="21"/>
          <ac:picMkLst>
            <pc:docMk/>
            <pc:sldMk cId="1017687145" sldId="2051"/>
            <ac:picMk id="12" creationId="{2E54911A-A713-42D8-8CCA-5AE49498A2EE}"/>
          </ac:picMkLst>
        </pc:picChg>
      </pc:sldChg>
      <pc:sldChg chg="addSp delSp modSp add mod">
        <pc:chgData name="Studio Ventimiglia | avv. Marco Marengo" userId="f9c51c70-5e8a-4beb-bfce-3f80ced40723" providerId="ADAL" clId="{B5751BE2-0D0D-4F50-952C-3AB10794D332}" dt="2022-02-24T09:27:26.816" v="911" actId="21"/>
        <pc:sldMkLst>
          <pc:docMk/>
          <pc:sldMk cId="1117331173" sldId="2052"/>
        </pc:sldMkLst>
        <pc:spChg chg="add mod">
          <ac:chgData name="Studio Ventimiglia | avv. Marco Marengo" userId="f9c51c70-5e8a-4beb-bfce-3f80ced40723" providerId="ADAL" clId="{B5751BE2-0D0D-4F50-952C-3AB10794D332}" dt="2022-02-24T09:27:05.477" v="908" actId="1076"/>
          <ac:spMkLst>
            <pc:docMk/>
            <pc:sldMk cId="1117331173" sldId="2052"/>
            <ac:spMk id="3" creationId="{787737B5-CF26-4E5F-AC99-9C67C6222CD8}"/>
          </ac:spMkLst>
        </pc:spChg>
        <pc:spChg chg="add del mod">
          <ac:chgData name="Studio Ventimiglia | avv. Marco Marengo" userId="f9c51c70-5e8a-4beb-bfce-3f80ced40723" providerId="ADAL" clId="{B5751BE2-0D0D-4F50-952C-3AB10794D332}" dt="2022-02-24T09:27:26.816" v="911" actId="21"/>
          <ac:spMkLst>
            <pc:docMk/>
            <pc:sldMk cId="1117331173" sldId="2052"/>
            <ac:spMk id="4" creationId="{F301BA45-DC0B-4E19-AC56-85A62F9B9113}"/>
          </ac:spMkLst>
        </pc:spChg>
        <pc:spChg chg="add mod">
          <ac:chgData name="Studio Ventimiglia | avv. Marco Marengo" userId="f9c51c70-5e8a-4beb-bfce-3f80ced40723" providerId="ADAL" clId="{B5751BE2-0D0D-4F50-952C-3AB10794D332}" dt="2022-02-24T09:27:00.228" v="907" actId="1076"/>
          <ac:spMkLst>
            <pc:docMk/>
            <pc:sldMk cId="1117331173" sldId="2052"/>
            <ac:spMk id="6" creationId="{80683E13-DE04-4A34-85C0-2369914248E0}"/>
          </ac:spMkLst>
        </pc:spChg>
        <pc:spChg chg="add mod">
          <ac:chgData name="Studio Ventimiglia | avv. Marco Marengo" userId="f9c51c70-5e8a-4beb-bfce-3f80ced40723" providerId="ADAL" clId="{B5751BE2-0D0D-4F50-952C-3AB10794D332}" dt="2022-02-24T09:27:00.228" v="907" actId="1076"/>
          <ac:spMkLst>
            <pc:docMk/>
            <pc:sldMk cId="1117331173" sldId="2052"/>
            <ac:spMk id="7" creationId="{5C213392-6E46-4A40-AB29-A2CC01517A8B}"/>
          </ac:spMkLst>
        </pc:spChg>
        <pc:spChg chg="add mod">
          <ac:chgData name="Studio Ventimiglia | avv. Marco Marengo" userId="f9c51c70-5e8a-4beb-bfce-3f80ced40723" providerId="ADAL" clId="{B5751BE2-0D0D-4F50-952C-3AB10794D332}" dt="2022-02-24T09:27:10.476" v="909" actId="207"/>
          <ac:spMkLst>
            <pc:docMk/>
            <pc:sldMk cId="1117331173" sldId="2052"/>
            <ac:spMk id="8" creationId="{2934D5DC-3F63-478B-B1EB-D38316920B47}"/>
          </ac:spMkLst>
        </pc:spChg>
        <pc:spChg chg="add mod">
          <ac:chgData name="Studio Ventimiglia | avv. Marco Marengo" userId="f9c51c70-5e8a-4beb-bfce-3f80ced40723" providerId="ADAL" clId="{B5751BE2-0D0D-4F50-952C-3AB10794D332}" dt="2022-02-24T09:27:14.116" v="910" actId="207"/>
          <ac:spMkLst>
            <pc:docMk/>
            <pc:sldMk cId="1117331173" sldId="2052"/>
            <ac:spMk id="9" creationId="{25FE18C7-0EB7-417F-BC61-BBC6CB853900}"/>
          </ac:spMkLst>
        </pc:spChg>
        <pc:picChg chg="add mod">
          <ac:chgData name="Studio Ventimiglia | avv. Marco Marengo" userId="f9c51c70-5e8a-4beb-bfce-3f80ced40723" providerId="ADAL" clId="{B5751BE2-0D0D-4F50-952C-3AB10794D332}" dt="2022-02-24T09:27:00.228" v="907" actId="1076"/>
          <ac:picMkLst>
            <pc:docMk/>
            <pc:sldMk cId="1117331173" sldId="2052"/>
            <ac:picMk id="10" creationId="{E6A7D324-BBF1-4D18-A77D-7BFFA0D9D416}"/>
          </ac:picMkLst>
        </pc:picChg>
      </pc:sldChg>
      <pc:sldChg chg="addSp modSp add mod">
        <pc:chgData name="Studio Ventimiglia | avv. Marco Marengo" userId="f9c51c70-5e8a-4beb-bfce-3f80ced40723" providerId="ADAL" clId="{B5751BE2-0D0D-4F50-952C-3AB10794D332}" dt="2022-02-24T09:29:13.465" v="919" actId="1076"/>
        <pc:sldMkLst>
          <pc:docMk/>
          <pc:sldMk cId="748245066" sldId="2053"/>
        </pc:sldMkLst>
        <pc:spChg chg="add mod">
          <ac:chgData name="Studio Ventimiglia | avv. Marco Marengo" userId="f9c51c70-5e8a-4beb-bfce-3f80ced40723" providerId="ADAL" clId="{B5751BE2-0D0D-4F50-952C-3AB10794D332}" dt="2022-02-24T09:29:09.341" v="918" actId="1076"/>
          <ac:spMkLst>
            <pc:docMk/>
            <pc:sldMk cId="748245066" sldId="2053"/>
            <ac:spMk id="3" creationId="{EA91AD1D-E9B0-4D7B-9343-21F24154DB04}"/>
          </ac:spMkLst>
        </pc:spChg>
        <pc:spChg chg="add mod">
          <ac:chgData name="Studio Ventimiglia | avv. Marco Marengo" userId="f9c51c70-5e8a-4beb-bfce-3f80ced40723" providerId="ADAL" clId="{B5751BE2-0D0D-4F50-952C-3AB10794D332}" dt="2022-02-24T09:29:04.452" v="917"/>
          <ac:spMkLst>
            <pc:docMk/>
            <pc:sldMk cId="748245066" sldId="2053"/>
            <ac:spMk id="4" creationId="{AE60E240-0116-4701-AB51-8C83E2BB1F0F}"/>
          </ac:spMkLst>
        </pc:spChg>
        <pc:spChg chg="add mod">
          <ac:chgData name="Studio Ventimiglia | avv. Marco Marengo" userId="f9c51c70-5e8a-4beb-bfce-3f80ced40723" providerId="ADAL" clId="{B5751BE2-0D0D-4F50-952C-3AB10794D332}" dt="2022-02-24T09:29:13.465" v="919" actId="1076"/>
          <ac:spMkLst>
            <pc:docMk/>
            <pc:sldMk cId="748245066" sldId="2053"/>
            <ac:spMk id="6" creationId="{1CD91F0E-BDDA-4C9B-AC4C-14681F79B72C}"/>
          </ac:spMkLst>
        </pc:spChg>
        <pc:graphicFrameChg chg="add mod">
          <ac:chgData name="Studio Ventimiglia | avv. Marco Marengo" userId="f9c51c70-5e8a-4beb-bfce-3f80ced40723" providerId="ADAL" clId="{B5751BE2-0D0D-4F50-952C-3AB10794D332}" dt="2022-02-24T09:29:04.452" v="917"/>
          <ac:graphicFrameMkLst>
            <pc:docMk/>
            <pc:sldMk cId="748245066" sldId="2053"/>
            <ac:graphicFrameMk id="7" creationId="{0917DEB0-BEC2-4239-9EAC-4AFA3F904BC8}"/>
          </ac:graphicFrameMkLst>
        </pc:graphicFrameChg>
      </pc:sldChg>
      <pc:sldChg chg="addSp modSp add mod">
        <pc:chgData name="Studio Ventimiglia | avv. Marco Marengo" userId="f9c51c70-5e8a-4beb-bfce-3f80ced40723" providerId="ADAL" clId="{B5751BE2-0D0D-4F50-952C-3AB10794D332}" dt="2022-02-24T09:31:47.445" v="939" actId="13822"/>
        <pc:sldMkLst>
          <pc:docMk/>
          <pc:sldMk cId="3261020368" sldId="2054"/>
        </pc:sldMkLst>
        <pc:spChg chg="add mod">
          <ac:chgData name="Studio Ventimiglia | avv. Marco Marengo" userId="f9c51c70-5e8a-4beb-bfce-3f80ced40723" providerId="ADAL" clId="{B5751BE2-0D0D-4F50-952C-3AB10794D332}" dt="2022-02-24T09:30:06.734" v="926" actId="1076"/>
          <ac:spMkLst>
            <pc:docMk/>
            <pc:sldMk cId="3261020368" sldId="2054"/>
            <ac:spMk id="3" creationId="{F08D41EE-DDD4-4A13-8CE8-868EB3227BEA}"/>
          </ac:spMkLst>
        </pc:spChg>
        <pc:spChg chg="add mod">
          <ac:chgData name="Studio Ventimiglia | avv. Marco Marengo" userId="f9c51c70-5e8a-4beb-bfce-3f80ced40723" providerId="ADAL" clId="{B5751BE2-0D0D-4F50-952C-3AB10794D332}" dt="2022-02-24T09:31:38.181" v="937" actId="13822"/>
          <ac:spMkLst>
            <pc:docMk/>
            <pc:sldMk cId="3261020368" sldId="2054"/>
            <ac:spMk id="4" creationId="{FB5D0FD2-4322-4CA7-8784-8D790D03707A}"/>
          </ac:spMkLst>
        </pc:spChg>
        <pc:spChg chg="mod">
          <ac:chgData name="Studio Ventimiglia | avv. Marco Marengo" userId="f9c51c70-5e8a-4beb-bfce-3f80ced40723" providerId="ADAL" clId="{B5751BE2-0D0D-4F50-952C-3AB10794D332}" dt="2022-02-24T09:31:44.133" v="938" actId="207"/>
          <ac:spMkLst>
            <pc:docMk/>
            <pc:sldMk cId="3261020368" sldId="2054"/>
            <ac:spMk id="7" creationId="{27B236D4-FE11-4387-B4D3-08DF21EE53F1}"/>
          </ac:spMkLst>
        </pc:spChg>
        <pc:spChg chg="mod">
          <ac:chgData name="Studio Ventimiglia | avv. Marco Marengo" userId="f9c51c70-5e8a-4beb-bfce-3f80ced40723" providerId="ADAL" clId="{B5751BE2-0D0D-4F50-952C-3AB10794D332}" dt="2022-02-24T09:30:52.348" v="930" actId="1076"/>
          <ac:spMkLst>
            <pc:docMk/>
            <pc:sldMk cId="3261020368" sldId="2054"/>
            <ac:spMk id="8" creationId="{F664CBF2-F467-4D37-B17E-94F980A6B10E}"/>
          </ac:spMkLst>
        </pc:spChg>
        <pc:spChg chg="add mod">
          <ac:chgData name="Studio Ventimiglia | avv. Marco Marengo" userId="f9c51c70-5e8a-4beb-bfce-3f80ced40723" providerId="ADAL" clId="{B5751BE2-0D0D-4F50-952C-3AB10794D332}" dt="2022-02-24T09:31:47.445" v="939" actId="13822"/>
          <ac:spMkLst>
            <pc:docMk/>
            <pc:sldMk cId="3261020368" sldId="2054"/>
            <ac:spMk id="9" creationId="{95BFAD0E-FF92-44D0-B5C3-599A8A4FFF29}"/>
          </ac:spMkLst>
        </pc:spChg>
        <pc:spChg chg="add mod">
          <ac:chgData name="Studio Ventimiglia | avv. Marco Marengo" userId="f9c51c70-5e8a-4beb-bfce-3f80ced40723" providerId="ADAL" clId="{B5751BE2-0D0D-4F50-952C-3AB10794D332}" dt="2022-02-24T09:30:59.503" v="931" actId="1076"/>
          <ac:spMkLst>
            <pc:docMk/>
            <pc:sldMk cId="3261020368" sldId="2054"/>
            <ac:spMk id="10" creationId="{55CD6B32-60F9-4011-BF29-79D8F597DC9C}"/>
          </ac:spMkLst>
        </pc:spChg>
        <pc:grpChg chg="add mod">
          <ac:chgData name="Studio Ventimiglia | avv. Marco Marengo" userId="f9c51c70-5e8a-4beb-bfce-3f80ced40723" providerId="ADAL" clId="{B5751BE2-0D0D-4F50-952C-3AB10794D332}" dt="2022-02-24T09:30:52.348" v="930" actId="1076"/>
          <ac:grpSpMkLst>
            <pc:docMk/>
            <pc:sldMk cId="3261020368" sldId="2054"/>
            <ac:grpSpMk id="6" creationId="{E57135B3-6CAF-42C4-8E9B-ED418B103866}"/>
          </ac:grpSpMkLst>
        </pc:grpChg>
      </pc:sldChg>
      <pc:sldChg chg="addSp delSp modSp add mod">
        <pc:chgData name="Studio Ventimiglia | avv. Marco Marengo" userId="f9c51c70-5e8a-4beb-bfce-3f80ced40723" providerId="ADAL" clId="{B5751BE2-0D0D-4F50-952C-3AB10794D332}" dt="2022-02-24T10:02:46.501" v="1675" actId="1076"/>
        <pc:sldMkLst>
          <pc:docMk/>
          <pc:sldMk cId="1035729788" sldId="2055"/>
        </pc:sldMkLst>
        <pc:spChg chg="add mod">
          <ac:chgData name="Studio Ventimiglia | avv. Marco Marengo" userId="f9c51c70-5e8a-4beb-bfce-3f80ced40723" providerId="ADAL" clId="{B5751BE2-0D0D-4F50-952C-3AB10794D332}" dt="2022-02-24T10:02:46.501" v="1675" actId="1076"/>
          <ac:spMkLst>
            <pc:docMk/>
            <pc:sldMk cId="1035729788" sldId="2055"/>
            <ac:spMk id="4" creationId="{356F57A0-7ED6-4CB5-B14F-F15D811B336A}"/>
          </ac:spMkLst>
        </pc:spChg>
        <pc:spChg chg="add del mod">
          <ac:chgData name="Studio Ventimiglia | avv. Marco Marengo" userId="f9c51c70-5e8a-4beb-bfce-3f80ced40723" providerId="ADAL" clId="{B5751BE2-0D0D-4F50-952C-3AB10794D332}" dt="2022-02-24T09:57:25.107" v="1629" actId="478"/>
          <ac:spMkLst>
            <pc:docMk/>
            <pc:sldMk cId="1035729788" sldId="2055"/>
            <ac:spMk id="6" creationId="{DBC47643-3F57-4EF1-BDD8-A419CDC934F8}"/>
          </ac:spMkLst>
        </pc:spChg>
        <pc:spChg chg="add mod">
          <ac:chgData name="Studio Ventimiglia | avv. Marco Marengo" userId="f9c51c70-5e8a-4beb-bfce-3f80ced40723" providerId="ADAL" clId="{B5751BE2-0D0D-4F50-952C-3AB10794D332}" dt="2022-02-24T09:57:26.169" v="1630"/>
          <ac:spMkLst>
            <pc:docMk/>
            <pc:sldMk cId="1035729788" sldId="2055"/>
            <ac:spMk id="7" creationId="{BE697971-4794-4C8F-8681-C59E9916064A}"/>
          </ac:spMkLst>
        </pc:spChg>
        <pc:spChg chg="del">
          <ac:chgData name="Studio Ventimiglia | avv. Marco Marengo" userId="f9c51c70-5e8a-4beb-bfce-3f80ced40723" providerId="ADAL" clId="{B5751BE2-0D0D-4F50-952C-3AB10794D332}" dt="2022-02-24T09:34:40.146" v="977" actId="478"/>
          <ac:spMkLst>
            <pc:docMk/>
            <pc:sldMk cId="1035729788" sldId="2055"/>
            <ac:spMk id="11" creationId="{2C07F2B5-1B67-40F1-9DB9-9F8471B0BA0B}"/>
          </ac:spMkLst>
        </pc:spChg>
      </pc:sldChg>
      <pc:sldChg chg="addSp delSp modSp add mod">
        <pc:chgData name="Studio Ventimiglia | avv. Marco Marengo" userId="f9c51c70-5e8a-4beb-bfce-3f80ced40723" providerId="ADAL" clId="{B5751BE2-0D0D-4F50-952C-3AB10794D332}" dt="2022-02-24T09:57:03.300" v="1626" actId="1076"/>
        <pc:sldMkLst>
          <pc:docMk/>
          <pc:sldMk cId="355349107" sldId="2056"/>
        </pc:sldMkLst>
        <pc:spChg chg="add del mod">
          <ac:chgData name="Studio Ventimiglia | avv. Marco Marengo" userId="f9c51c70-5e8a-4beb-bfce-3f80ced40723" providerId="ADAL" clId="{B5751BE2-0D0D-4F50-952C-3AB10794D332}" dt="2022-02-24T09:56:50.240" v="1624" actId="21"/>
          <ac:spMkLst>
            <pc:docMk/>
            <pc:sldMk cId="355349107" sldId="2056"/>
            <ac:spMk id="4" creationId="{8B3AAF22-7EBB-47E7-A847-D353E7A17E58}"/>
          </ac:spMkLst>
        </pc:spChg>
        <pc:spChg chg="mod">
          <ac:chgData name="Studio Ventimiglia | avv. Marco Marengo" userId="f9c51c70-5e8a-4beb-bfce-3f80ced40723" providerId="ADAL" clId="{B5751BE2-0D0D-4F50-952C-3AB10794D332}" dt="2022-02-24T09:46:06.988" v="1027" actId="13822"/>
          <ac:spMkLst>
            <pc:docMk/>
            <pc:sldMk cId="355349107" sldId="2056"/>
            <ac:spMk id="7" creationId="{DF826B67-A399-4E49-AF5B-9E1E38AB908A}"/>
          </ac:spMkLst>
        </pc:spChg>
        <pc:spChg chg="mod">
          <ac:chgData name="Studio Ventimiglia | avv. Marco Marengo" userId="f9c51c70-5e8a-4beb-bfce-3f80ced40723" providerId="ADAL" clId="{B5751BE2-0D0D-4F50-952C-3AB10794D332}" dt="2022-02-24T09:46:06.988" v="1027" actId="13822"/>
          <ac:spMkLst>
            <pc:docMk/>
            <pc:sldMk cId="355349107" sldId="2056"/>
            <ac:spMk id="8" creationId="{314F99AE-6FC5-4F9C-B4B4-FBE5D9157A0A}"/>
          </ac:spMkLst>
        </pc:spChg>
        <pc:spChg chg="mod">
          <ac:chgData name="Studio Ventimiglia | avv. Marco Marengo" userId="f9c51c70-5e8a-4beb-bfce-3f80ced40723" providerId="ADAL" clId="{B5751BE2-0D0D-4F50-952C-3AB10794D332}" dt="2022-02-24T09:45:28.309" v="1025"/>
          <ac:spMkLst>
            <pc:docMk/>
            <pc:sldMk cId="355349107" sldId="2056"/>
            <ac:spMk id="10" creationId="{15F822A9-0B85-4817-B5C9-DF1FA1EFECF3}"/>
          </ac:spMkLst>
        </pc:spChg>
        <pc:spChg chg="del">
          <ac:chgData name="Studio Ventimiglia | avv. Marco Marengo" userId="f9c51c70-5e8a-4beb-bfce-3f80ced40723" providerId="ADAL" clId="{B5751BE2-0D0D-4F50-952C-3AB10794D332}" dt="2022-02-24T09:34:45.285" v="978" actId="478"/>
          <ac:spMkLst>
            <pc:docMk/>
            <pc:sldMk cId="355349107" sldId="2056"/>
            <ac:spMk id="11" creationId="{2C07F2B5-1B67-40F1-9DB9-9F8471B0BA0B}"/>
          </ac:spMkLst>
        </pc:spChg>
        <pc:spChg chg="mod">
          <ac:chgData name="Studio Ventimiglia | avv. Marco Marengo" userId="f9c51c70-5e8a-4beb-bfce-3f80ced40723" providerId="ADAL" clId="{B5751BE2-0D0D-4F50-952C-3AB10794D332}" dt="2022-02-24T09:45:28.309" v="1025"/>
          <ac:spMkLst>
            <pc:docMk/>
            <pc:sldMk cId="355349107" sldId="2056"/>
            <ac:spMk id="12" creationId="{F046B5CA-7E48-454B-A33A-44DA68FE74A4}"/>
          </ac:spMkLst>
        </pc:spChg>
        <pc:spChg chg="mod">
          <ac:chgData name="Studio Ventimiglia | avv. Marco Marengo" userId="f9c51c70-5e8a-4beb-bfce-3f80ced40723" providerId="ADAL" clId="{B5751BE2-0D0D-4F50-952C-3AB10794D332}" dt="2022-02-24T09:45:28.309" v="1025"/>
          <ac:spMkLst>
            <pc:docMk/>
            <pc:sldMk cId="355349107" sldId="2056"/>
            <ac:spMk id="14" creationId="{3392B289-CDF9-4624-91D0-89CE3423FC65}"/>
          </ac:spMkLst>
        </pc:spChg>
        <pc:spChg chg="mod">
          <ac:chgData name="Studio Ventimiglia | avv. Marco Marengo" userId="f9c51c70-5e8a-4beb-bfce-3f80ced40723" providerId="ADAL" clId="{B5751BE2-0D0D-4F50-952C-3AB10794D332}" dt="2022-02-24T09:45:28.309" v="1025"/>
          <ac:spMkLst>
            <pc:docMk/>
            <pc:sldMk cId="355349107" sldId="2056"/>
            <ac:spMk id="15" creationId="{A61CFBCB-3AB6-4633-AB1A-D7D6E35E0E63}"/>
          </ac:spMkLst>
        </pc:spChg>
        <pc:spChg chg="mod">
          <ac:chgData name="Studio Ventimiglia | avv. Marco Marengo" userId="f9c51c70-5e8a-4beb-bfce-3f80ced40723" providerId="ADAL" clId="{B5751BE2-0D0D-4F50-952C-3AB10794D332}" dt="2022-02-24T09:45:28.309" v="1025"/>
          <ac:spMkLst>
            <pc:docMk/>
            <pc:sldMk cId="355349107" sldId="2056"/>
            <ac:spMk id="17" creationId="{9671F0AD-9CDB-41CE-9444-4800AAC8B2FC}"/>
          </ac:spMkLst>
        </pc:spChg>
        <pc:spChg chg="mod">
          <ac:chgData name="Studio Ventimiglia | avv. Marco Marengo" userId="f9c51c70-5e8a-4beb-bfce-3f80ced40723" providerId="ADAL" clId="{B5751BE2-0D0D-4F50-952C-3AB10794D332}" dt="2022-02-24T09:45:28.309" v="1025"/>
          <ac:spMkLst>
            <pc:docMk/>
            <pc:sldMk cId="355349107" sldId="2056"/>
            <ac:spMk id="18" creationId="{FB01EB25-AE1C-40D2-B241-52A7D2F7B67D}"/>
          </ac:spMkLst>
        </pc:spChg>
        <pc:spChg chg="mod">
          <ac:chgData name="Studio Ventimiglia | avv. Marco Marengo" userId="f9c51c70-5e8a-4beb-bfce-3f80ced40723" providerId="ADAL" clId="{B5751BE2-0D0D-4F50-952C-3AB10794D332}" dt="2022-02-24T09:45:28.309" v="1025"/>
          <ac:spMkLst>
            <pc:docMk/>
            <pc:sldMk cId="355349107" sldId="2056"/>
            <ac:spMk id="20" creationId="{394EE7F2-B942-48F8-8FD7-7900C1596EE5}"/>
          </ac:spMkLst>
        </pc:spChg>
        <pc:spChg chg="mod">
          <ac:chgData name="Studio Ventimiglia | avv. Marco Marengo" userId="f9c51c70-5e8a-4beb-bfce-3f80ced40723" providerId="ADAL" clId="{B5751BE2-0D0D-4F50-952C-3AB10794D332}" dt="2022-02-24T09:45:28.309" v="1025"/>
          <ac:spMkLst>
            <pc:docMk/>
            <pc:sldMk cId="355349107" sldId="2056"/>
            <ac:spMk id="21" creationId="{842F3BE9-E66D-466B-B14B-4AFA9A4BFADB}"/>
          </ac:spMkLst>
        </pc:spChg>
        <pc:spChg chg="mod">
          <ac:chgData name="Studio Ventimiglia | avv. Marco Marengo" userId="f9c51c70-5e8a-4beb-bfce-3f80ced40723" providerId="ADAL" clId="{B5751BE2-0D0D-4F50-952C-3AB10794D332}" dt="2022-02-24T09:49:47.899" v="1186"/>
          <ac:spMkLst>
            <pc:docMk/>
            <pc:sldMk cId="355349107" sldId="2056"/>
            <ac:spMk id="23" creationId="{C630A95E-CE9F-4F14-B661-5D5B75B1974D}"/>
          </ac:spMkLst>
        </pc:spChg>
        <pc:spChg chg="mod">
          <ac:chgData name="Studio Ventimiglia | avv. Marco Marengo" userId="f9c51c70-5e8a-4beb-bfce-3f80ced40723" providerId="ADAL" clId="{B5751BE2-0D0D-4F50-952C-3AB10794D332}" dt="2022-02-24T09:49:47.899" v="1186"/>
          <ac:spMkLst>
            <pc:docMk/>
            <pc:sldMk cId="355349107" sldId="2056"/>
            <ac:spMk id="24" creationId="{22890F21-471E-41BE-8D42-84B79F013D4A}"/>
          </ac:spMkLst>
        </pc:spChg>
        <pc:spChg chg="mod">
          <ac:chgData name="Studio Ventimiglia | avv. Marco Marengo" userId="f9c51c70-5e8a-4beb-bfce-3f80ced40723" providerId="ADAL" clId="{B5751BE2-0D0D-4F50-952C-3AB10794D332}" dt="2022-02-24T09:49:47.899" v="1186"/>
          <ac:spMkLst>
            <pc:docMk/>
            <pc:sldMk cId="355349107" sldId="2056"/>
            <ac:spMk id="26" creationId="{51DFD3B3-556E-42A3-AFF6-3FE069F93E1D}"/>
          </ac:spMkLst>
        </pc:spChg>
        <pc:spChg chg="mod">
          <ac:chgData name="Studio Ventimiglia | avv. Marco Marengo" userId="f9c51c70-5e8a-4beb-bfce-3f80ced40723" providerId="ADAL" clId="{B5751BE2-0D0D-4F50-952C-3AB10794D332}" dt="2022-02-24T09:49:47.899" v="1186"/>
          <ac:spMkLst>
            <pc:docMk/>
            <pc:sldMk cId="355349107" sldId="2056"/>
            <ac:spMk id="27" creationId="{78AA874C-13E1-47C3-B20D-52369A7FC3AA}"/>
          </ac:spMkLst>
        </pc:spChg>
        <pc:spChg chg="mod">
          <ac:chgData name="Studio Ventimiglia | avv. Marco Marengo" userId="f9c51c70-5e8a-4beb-bfce-3f80ced40723" providerId="ADAL" clId="{B5751BE2-0D0D-4F50-952C-3AB10794D332}" dt="2022-02-24T09:49:47.899" v="1186"/>
          <ac:spMkLst>
            <pc:docMk/>
            <pc:sldMk cId="355349107" sldId="2056"/>
            <ac:spMk id="29" creationId="{5E4B801D-863A-4B93-BC9A-B3CB88272389}"/>
          </ac:spMkLst>
        </pc:spChg>
        <pc:spChg chg="mod">
          <ac:chgData name="Studio Ventimiglia | avv. Marco Marengo" userId="f9c51c70-5e8a-4beb-bfce-3f80ced40723" providerId="ADAL" clId="{B5751BE2-0D0D-4F50-952C-3AB10794D332}" dt="2022-02-24T09:49:47.899" v="1186"/>
          <ac:spMkLst>
            <pc:docMk/>
            <pc:sldMk cId="355349107" sldId="2056"/>
            <ac:spMk id="30" creationId="{419B8565-5D78-4655-A304-D2B7F8816C37}"/>
          </ac:spMkLst>
        </pc:spChg>
        <pc:spChg chg="mod">
          <ac:chgData name="Studio Ventimiglia | avv. Marco Marengo" userId="f9c51c70-5e8a-4beb-bfce-3f80ced40723" providerId="ADAL" clId="{B5751BE2-0D0D-4F50-952C-3AB10794D332}" dt="2022-02-24T09:49:47.899" v="1186"/>
          <ac:spMkLst>
            <pc:docMk/>
            <pc:sldMk cId="355349107" sldId="2056"/>
            <ac:spMk id="32" creationId="{4986F699-1B88-4CD5-936A-868399BD0598}"/>
          </ac:spMkLst>
        </pc:spChg>
        <pc:spChg chg="mod">
          <ac:chgData name="Studio Ventimiglia | avv. Marco Marengo" userId="f9c51c70-5e8a-4beb-bfce-3f80ced40723" providerId="ADAL" clId="{B5751BE2-0D0D-4F50-952C-3AB10794D332}" dt="2022-02-24T09:49:47.899" v="1186"/>
          <ac:spMkLst>
            <pc:docMk/>
            <pc:sldMk cId="355349107" sldId="2056"/>
            <ac:spMk id="33" creationId="{08E935BE-BA38-4599-8479-F54C7F00F171}"/>
          </ac:spMkLst>
        </pc:spChg>
        <pc:spChg chg="mod">
          <ac:chgData name="Studio Ventimiglia | avv. Marco Marengo" userId="f9c51c70-5e8a-4beb-bfce-3f80ced40723" providerId="ADAL" clId="{B5751BE2-0D0D-4F50-952C-3AB10794D332}" dt="2022-02-24T09:49:47.899" v="1186"/>
          <ac:spMkLst>
            <pc:docMk/>
            <pc:sldMk cId="355349107" sldId="2056"/>
            <ac:spMk id="35" creationId="{91ED5257-B50E-40A4-8540-7340E480A801}"/>
          </ac:spMkLst>
        </pc:spChg>
        <pc:spChg chg="mod">
          <ac:chgData name="Studio Ventimiglia | avv. Marco Marengo" userId="f9c51c70-5e8a-4beb-bfce-3f80ced40723" providerId="ADAL" clId="{B5751BE2-0D0D-4F50-952C-3AB10794D332}" dt="2022-02-24T09:49:47.899" v="1186"/>
          <ac:spMkLst>
            <pc:docMk/>
            <pc:sldMk cId="355349107" sldId="2056"/>
            <ac:spMk id="36" creationId="{5E61C4FD-D26E-4541-B08A-2C1D197317C2}"/>
          </ac:spMkLst>
        </pc:spChg>
        <pc:spChg chg="add mod">
          <ac:chgData name="Studio Ventimiglia | avv. Marco Marengo" userId="f9c51c70-5e8a-4beb-bfce-3f80ced40723" providerId="ADAL" clId="{B5751BE2-0D0D-4F50-952C-3AB10794D332}" dt="2022-02-24T09:57:03.300" v="1626" actId="1076"/>
          <ac:spMkLst>
            <pc:docMk/>
            <pc:sldMk cId="355349107" sldId="2056"/>
            <ac:spMk id="37" creationId="{7EEED5FA-BACE-4EBD-8AE0-6F3211C45B0B}"/>
          </ac:spMkLst>
        </pc:spChg>
        <pc:grpChg chg="add del mod">
          <ac:chgData name="Studio Ventimiglia | avv. Marco Marengo" userId="f9c51c70-5e8a-4beb-bfce-3f80ced40723" providerId="ADAL" clId="{B5751BE2-0D0D-4F50-952C-3AB10794D332}" dt="2022-02-24T09:46:16.532" v="1028" actId="478"/>
          <ac:grpSpMkLst>
            <pc:docMk/>
            <pc:sldMk cId="355349107" sldId="2056"/>
            <ac:grpSpMk id="6" creationId="{234D48DC-1A4B-43D5-A945-2245D0D90E27}"/>
          </ac:grpSpMkLst>
        </pc:grpChg>
        <pc:grpChg chg="add del mod">
          <ac:chgData name="Studio Ventimiglia | avv. Marco Marengo" userId="f9c51c70-5e8a-4beb-bfce-3f80ced40723" providerId="ADAL" clId="{B5751BE2-0D0D-4F50-952C-3AB10794D332}" dt="2022-02-24T09:46:18.391" v="1031" actId="478"/>
          <ac:grpSpMkLst>
            <pc:docMk/>
            <pc:sldMk cId="355349107" sldId="2056"/>
            <ac:grpSpMk id="9" creationId="{A7D09D7C-06A5-4987-845E-5B6404D776BE}"/>
          </ac:grpSpMkLst>
        </pc:grpChg>
        <pc:grpChg chg="add del mod">
          <ac:chgData name="Studio Ventimiglia | avv. Marco Marengo" userId="f9c51c70-5e8a-4beb-bfce-3f80ced40723" providerId="ADAL" clId="{B5751BE2-0D0D-4F50-952C-3AB10794D332}" dt="2022-02-24T09:46:17.016" v="1029" actId="478"/>
          <ac:grpSpMkLst>
            <pc:docMk/>
            <pc:sldMk cId="355349107" sldId="2056"/>
            <ac:grpSpMk id="13" creationId="{1C3C1423-3FA2-4A82-A030-2AEE46685FD0}"/>
          </ac:grpSpMkLst>
        </pc:grpChg>
        <pc:grpChg chg="add del mod">
          <ac:chgData name="Studio Ventimiglia | avv. Marco Marengo" userId="f9c51c70-5e8a-4beb-bfce-3f80ced40723" providerId="ADAL" clId="{B5751BE2-0D0D-4F50-952C-3AB10794D332}" dt="2022-02-24T09:46:17.626" v="1030" actId="478"/>
          <ac:grpSpMkLst>
            <pc:docMk/>
            <pc:sldMk cId="355349107" sldId="2056"/>
            <ac:grpSpMk id="16" creationId="{3F63D703-E45D-4661-8927-4B4AEF55ADEF}"/>
          </ac:grpSpMkLst>
        </pc:grpChg>
        <pc:grpChg chg="add del mod">
          <ac:chgData name="Studio Ventimiglia | avv. Marco Marengo" userId="f9c51c70-5e8a-4beb-bfce-3f80ced40723" providerId="ADAL" clId="{B5751BE2-0D0D-4F50-952C-3AB10794D332}" dt="2022-02-24T09:46:18.985" v="1032" actId="478"/>
          <ac:grpSpMkLst>
            <pc:docMk/>
            <pc:sldMk cId="355349107" sldId="2056"/>
            <ac:grpSpMk id="19" creationId="{2F32B5A9-3EAD-4DBB-AECF-85157DA6C78A}"/>
          </ac:grpSpMkLst>
        </pc:grpChg>
        <pc:grpChg chg="add del mod">
          <ac:chgData name="Studio Ventimiglia | avv. Marco Marengo" userId="f9c51c70-5e8a-4beb-bfce-3f80ced40723" providerId="ADAL" clId="{B5751BE2-0D0D-4F50-952C-3AB10794D332}" dt="2022-02-24T09:49:49.836" v="1187"/>
          <ac:grpSpMkLst>
            <pc:docMk/>
            <pc:sldMk cId="355349107" sldId="2056"/>
            <ac:grpSpMk id="22" creationId="{63036AF7-479A-4941-B3EA-78BDC7633FF2}"/>
          </ac:grpSpMkLst>
        </pc:grpChg>
        <pc:grpChg chg="add del mod">
          <ac:chgData name="Studio Ventimiglia | avv. Marco Marengo" userId="f9c51c70-5e8a-4beb-bfce-3f80ced40723" providerId="ADAL" clId="{B5751BE2-0D0D-4F50-952C-3AB10794D332}" dt="2022-02-24T09:49:49.836" v="1187"/>
          <ac:grpSpMkLst>
            <pc:docMk/>
            <pc:sldMk cId="355349107" sldId="2056"/>
            <ac:grpSpMk id="25" creationId="{583D5027-9655-459C-BB39-682AF67DED30}"/>
          </ac:grpSpMkLst>
        </pc:grpChg>
        <pc:grpChg chg="add del mod">
          <ac:chgData name="Studio Ventimiglia | avv. Marco Marengo" userId="f9c51c70-5e8a-4beb-bfce-3f80ced40723" providerId="ADAL" clId="{B5751BE2-0D0D-4F50-952C-3AB10794D332}" dt="2022-02-24T09:49:49.836" v="1187"/>
          <ac:grpSpMkLst>
            <pc:docMk/>
            <pc:sldMk cId="355349107" sldId="2056"/>
            <ac:grpSpMk id="28" creationId="{DD4C2F51-4BBC-49CC-8B8A-BCCE5529A2B2}"/>
          </ac:grpSpMkLst>
        </pc:grpChg>
        <pc:grpChg chg="add del mod">
          <ac:chgData name="Studio Ventimiglia | avv. Marco Marengo" userId="f9c51c70-5e8a-4beb-bfce-3f80ced40723" providerId="ADAL" clId="{B5751BE2-0D0D-4F50-952C-3AB10794D332}" dt="2022-02-24T09:49:49.836" v="1187"/>
          <ac:grpSpMkLst>
            <pc:docMk/>
            <pc:sldMk cId="355349107" sldId="2056"/>
            <ac:grpSpMk id="31" creationId="{582EC2FD-8559-4637-A387-0612FF8D1D7F}"/>
          </ac:grpSpMkLst>
        </pc:grpChg>
        <pc:grpChg chg="add del mod">
          <ac:chgData name="Studio Ventimiglia | avv. Marco Marengo" userId="f9c51c70-5e8a-4beb-bfce-3f80ced40723" providerId="ADAL" clId="{B5751BE2-0D0D-4F50-952C-3AB10794D332}" dt="2022-02-24T09:49:49.836" v="1187"/>
          <ac:grpSpMkLst>
            <pc:docMk/>
            <pc:sldMk cId="355349107" sldId="2056"/>
            <ac:grpSpMk id="34" creationId="{96C35C36-AF66-40E8-AEA6-C82E3EC3E3A5}"/>
          </ac:grpSpMkLst>
        </pc:grpChg>
        <pc:graphicFrameChg chg="add mod modGraphic">
          <ac:chgData name="Studio Ventimiglia | avv. Marco Marengo" userId="f9c51c70-5e8a-4beb-bfce-3f80ced40723" providerId="ADAL" clId="{B5751BE2-0D0D-4F50-952C-3AB10794D332}" dt="2022-02-24T09:56:01.674" v="1622"/>
          <ac:graphicFrameMkLst>
            <pc:docMk/>
            <pc:sldMk cId="355349107" sldId="2056"/>
            <ac:graphicFrameMk id="2" creationId="{5CD73C82-22CF-45B1-9D0F-3C8337CF9AAA}"/>
          </ac:graphicFrameMkLst>
        </pc:graphicFrameChg>
      </pc:sldChg>
      <pc:sldChg chg="addSp delSp modSp add mod">
        <pc:chgData name="Studio Ventimiglia | avv. Marco Marengo" userId="f9c51c70-5e8a-4beb-bfce-3f80ced40723" providerId="ADAL" clId="{B5751BE2-0D0D-4F50-952C-3AB10794D332}" dt="2022-02-24T10:00:22.941" v="1661"/>
        <pc:sldMkLst>
          <pc:docMk/>
          <pc:sldMk cId="44297791" sldId="2057"/>
        </pc:sldMkLst>
        <pc:spChg chg="add mod">
          <ac:chgData name="Studio Ventimiglia | avv. Marco Marengo" userId="f9c51c70-5e8a-4beb-bfce-3f80ced40723" providerId="ADAL" clId="{B5751BE2-0D0D-4F50-952C-3AB10794D332}" dt="2022-02-24T10:00:22.941" v="1661"/>
          <ac:spMkLst>
            <pc:docMk/>
            <pc:sldMk cId="44297791" sldId="2057"/>
            <ac:spMk id="4" creationId="{B83FBC0D-71FA-4DFF-896B-DEF6229A775D}"/>
          </ac:spMkLst>
        </pc:spChg>
        <pc:spChg chg="add mod">
          <ac:chgData name="Studio Ventimiglia | avv. Marco Marengo" userId="f9c51c70-5e8a-4beb-bfce-3f80ced40723" providerId="ADAL" clId="{B5751BE2-0D0D-4F50-952C-3AB10794D332}" dt="2022-02-24T09:59:53.494" v="1654" actId="13822"/>
          <ac:spMkLst>
            <pc:docMk/>
            <pc:sldMk cId="44297791" sldId="2057"/>
            <ac:spMk id="6" creationId="{475DC232-A0EC-46A7-9E07-53966E32BAA0}"/>
          </ac:spMkLst>
        </pc:spChg>
        <pc:spChg chg="add mod">
          <ac:chgData name="Studio Ventimiglia | avv. Marco Marengo" userId="f9c51c70-5e8a-4beb-bfce-3f80ced40723" providerId="ADAL" clId="{B5751BE2-0D0D-4F50-952C-3AB10794D332}" dt="2022-02-24T10:00:02.680" v="1659" actId="13822"/>
          <ac:spMkLst>
            <pc:docMk/>
            <pc:sldMk cId="44297791" sldId="2057"/>
            <ac:spMk id="7" creationId="{D6BA1C5C-0D01-46CD-BD24-6B17E4062F7A}"/>
          </ac:spMkLst>
        </pc:spChg>
        <pc:spChg chg="add mod">
          <ac:chgData name="Studio Ventimiglia | avv. Marco Marengo" userId="f9c51c70-5e8a-4beb-bfce-3f80ced40723" providerId="ADAL" clId="{B5751BE2-0D0D-4F50-952C-3AB10794D332}" dt="2022-02-24T09:59:58.712" v="1657" actId="13822"/>
          <ac:spMkLst>
            <pc:docMk/>
            <pc:sldMk cId="44297791" sldId="2057"/>
            <ac:spMk id="8" creationId="{B27A90D0-C3BB-4DDE-B62B-A28BF027861C}"/>
          </ac:spMkLst>
        </pc:spChg>
        <pc:spChg chg="add mod">
          <ac:chgData name="Studio Ventimiglia | avv. Marco Marengo" userId="f9c51c70-5e8a-4beb-bfce-3f80ced40723" providerId="ADAL" clId="{B5751BE2-0D0D-4F50-952C-3AB10794D332}" dt="2022-02-24T09:57:59.302" v="1632"/>
          <ac:spMkLst>
            <pc:docMk/>
            <pc:sldMk cId="44297791" sldId="2057"/>
            <ac:spMk id="9" creationId="{B3BE952D-31DF-4CDE-8F7D-4FAC3D7EABDA}"/>
          </ac:spMkLst>
        </pc:spChg>
        <pc:spChg chg="del">
          <ac:chgData name="Studio Ventimiglia | avv. Marco Marengo" userId="f9c51c70-5e8a-4beb-bfce-3f80ced40723" providerId="ADAL" clId="{B5751BE2-0D0D-4F50-952C-3AB10794D332}" dt="2022-02-24T09:34:48.737" v="979" actId="478"/>
          <ac:spMkLst>
            <pc:docMk/>
            <pc:sldMk cId="44297791" sldId="2057"/>
            <ac:spMk id="11" creationId="{2C07F2B5-1B67-40F1-9DB9-9F8471B0BA0B}"/>
          </ac:spMkLst>
        </pc:spChg>
      </pc:sldChg>
      <pc:sldChg chg="delSp add del mod">
        <pc:chgData name="Studio Ventimiglia | avv. Marco Marengo" userId="f9c51c70-5e8a-4beb-bfce-3f80ced40723" providerId="ADAL" clId="{B5751BE2-0D0D-4F50-952C-3AB10794D332}" dt="2022-02-24T10:03:15.009" v="1679" actId="2696"/>
        <pc:sldMkLst>
          <pc:docMk/>
          <pc:sldMk cId="172865360" sldId="2058"/>
        </pc:sldMkLst>
        <pc:spChg chg="del">
          <ac:chgData name="Studio Ventimiglia | avv. Marco Marengo" userId="f9c51c70-5e8a-4beb-bfce-3f80ced40723" providerId="ADAL" clId="{B5751BE2-0D0D-4F50-952C-3AB10794D332}" dt="2022-02-24T09:34:53.252" v="980" actId="478"/>
          <ac:spMkLst>
            <pc:docMk/>
            <pc:sldMk cId="172865360" sldId="2058"/>
            <ac:spMk id="11" creationId="{2C07F2B5-1B67-40F1-9DB9-9F8471B0BA0B}"/>
          </ac:spMkLst>
        </pc:spChg>
      </pc:sldChg>
      <pc:sldChg chg="addSp delSp modSp add mod">
        <pc:chgData name="Studio Ventimiglia | avv. Marco Marengo" userId="f9c51c70-5e8a-4beb-bfce-3f80ced40723" providerId="ADAL" clId="{B5751BE2-0D0D-4F50-952C-3AB10794D332}" dt="2022-02-24T10:02:50.250" v="1676" actId="1076"/>
        <pc:sldMkLst>
          <pc:docMk/>
          <pc:sldMk cId="3002315448" sldId="2059"/>
        </pc:sldMkLst>
        <pc:spChg chg="add del mod">
          <ac:chgData name="Studio Ventimiglia | avv. Marco Marengo" userId="f9c51c70-5e8a-4beb-bfce-3f80ced40723" providerId="ADAL" clId="{B5751BE2-0D0D-4F50-952C-3AB10794D332}" dt="2022-02-24T09:37:06.642" v="998" actId="478"/>
          <ac:spMkLst>
            <pc:docMk/>
            <pc:sldMk cId="3002315448" sldId="2059"/>
            <ac:spMk id="3" creationId="{625C7908-DF11-4D76-ADD7-491AC7738DE2}"/>
          </ac:spMkLst>
        </pc:spChg>
        <pc:spChg chg="del">
          <ac:chgData name="Studio Ventimiglia | avv. Marco Marengo" userId="f9c51c70-5e8a-4beb-bfce-3f80ced40723" providerId="ADAL" clId="{B5751BE2-0D0D-4F50-952C-3AB10794D332}" dt="2022-02-24T09:37:04.377" v="997" actId="478"/>
          <ac:spMkLst>
            <pc:docMk/>
            <pc:sldMk cId="3002315448" sldId="2059"/>
            <ac:spMk id="4" creationId="{356F57A0-7ED6-4CB5-B14F-F15D811B336A}"/>
          </ac:spMkLst>
        </pc:spChg>
        <pc:spChg chg="del">
          <ac:chgData name="Studio Ventimiglia | avv. Marco Marengo" userId="f9c51c70-5e8a-4beb-bfce-3f80ced40723" providerId="ADAL" clId="{B5751BE2-0D0D-4F50-952C-3AB10794D332}" dt="2022-02-24T09:44:45.444" v="1020" actId="478"/>
          <ac:spMkLst>
            <pc:docMk/>
            <pc:sldMk cId="3002315448" sldId="2059"/>
            <ac:spMk id="6" creationId="{DBC47643-3F57-4EF1-BDD8-A419CDC934F8}"/>
          </ac:spMkLst>
        </pc:spChg>
        <pc:spChg chg="add mod">
          <ac:chgData name="Studio Ventimiglia | avv. Marco Marengo" userId="f9c51c70-5e8a-4beb-bfce-3f80ced40723" providerId="ADAL" clId="{B5751BE2-0D0D-4F50-952C-3AB10794D332}" dt="2022-02-24T10:02:50.250" v="1676" actId="1076"/>
          <ac:spMkLst>
            <pc:docMk/>
            <pc:sldMk cId="3002315448" sldId="2059"/>
            <ac:spMk id="7" creationId="{DC9F47C7-95D0-4F82-BE20-237785F14A32}"/>
          </ac:spMkLst>
        </pc:spChg>
        <pc:spChg chg="add del mod">
          <ac:chgData name="Studio Ventimiglia | avv. Marco Marengo" userId="f9c51c70-5e8a-4beb-bfce-3f80ced40723" providerId="ADAL" clId="{B5751BE2-0D0D-4F50-952C-3AB10794D332}" dt="2022-02-24T09:57:07.299" v="1627" actId="478"/>
          <ac:spMkLst>
            <pc:docMk/>
            <pc:sldMk cId="3002315448" sldId="2059"/>
            <ac:spMk id="8" creationId="{0AC94128-3165-4EB4-ABFA-037E20095C98}"/>
          </ac:spMkLst>
        </pc:spChg>
        <pc:spChg chg="add mod">
          <ac:chgData name="Studio Ventimiglia | avv. Marco Marengo" userId="f9c51c70-5e8a-4beb-bfce-3f80ced40723" providerId="ADAL" clId="{B5751BE2-0D0D-4F50-952C-3AB10794D332}" dt="2022-02-24T09:57:08.549" v="1628"/>
          <ac:spMkLst>
            <pc:docMk/>
            <pc:sldMk cId="3002315448" sldId="2059"/>
            <ac:spMk id="9" creationId="{03DF555A-F9FD-4F07-92D8-01C8930BCED4}"/>
          </ac:spMkLst>
        </pc:spChg>
      </pc:sldChg>
      <pc:sldChg chg="addSp delSp modSp add mod">
        <pc:chgData name="Studio Ventimiglia | avv. Marco Marengo" userId="f9c51c70-5e8a-4beb-bfce-3f80ced40723" providerId="ADAL" clId="{B5751BE2-0D0D-4F50-952C-3AB10794D332}" dt="2022-02-24T10:15:40.769" v="1771" actId="1076"/>
        <pc:sldMkLst>
          <pc:docMk/>
          <pc:sldMk cId="4251851597" sldId="2060"/>
        </pc:sldMkLst>
        <pc:spChg chg="add mod">
          <ac:chgData name="Studio Ventimiglia | avv. Marco Marengo" userId="f9c51c70-5e8a-4beb-bfce-3f80ced40723" providerId="ADAL" clId="{B5751BE2-0D0D-4F50-952C-3AB10794D332}" dt="2022-02-24T10:15:08.948" v="1768" actId="1076"/>
          <ac:spMkLst>
            <pc:docMk/>
            <pc:sldMk cId="4251851597" sldId="2060"/>
            <ac:spMk id="11" creationId="{C1BB6B4F-00EF-4F67-94CB-23ECBD2ACA96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4:22.568" v="1766"/>
          <ac:spMkLst>
            <pc:docMk/>
            <pc:sldMk cId="4251851597" sldId="2060"/>
            <ac:spMk id="12" creationId="{C2D6044B-A29D-40BD-A90B-C16969E3E296}"/>
          </ac:spMkLst>
        </pc:spChg>
        <pc:spChg chg="del">
          <ac:chgData name="Studio Ventimiglia | avv. Marco Marengo" userId="f9c51c70-5e8a-4beb-bfce-3f80ced40723" providerId="ADAL" clId="{B5751BE2-0D0D-4F50-952C-3AB10794D332}" dt="2022-02-24T10:13:42" v="1752" actId="478"/>
          <ac:spMkLst>
            <pc:docMk/>
            <pc:sldMk cId="4251851597" sldId="2060"/>
            <ac:spMk id="13" creationId="{666BA3AE-C91C-473D-9E5F-7C7ED11B0947}"/>
          </ac:spMkLst>
        </pc:spChg>
        <pc:spChg chg="del">
          <ac:chgData name="Studio Ventimiglia | avv. Marco Marengo" userId="f9c51c70-5e8a-4beb-bfce-3f80ced40723" providerId="ADAL" clId="{B5751BE2-0D0D-4F50-952C-3AB10794D332}" dt="2022-02-24T10:13:47.764" v="1757" actId="478"/>
          <ac:spMkLst>
            <pc:docMk/>
            <pc:sldMk cId="4251851597" sldId="2060"/>
            <ac:spMk id="14" creationId="{3A013D32-D19F-4903-8A21-CA3A376E27FF}"/>
          </ac:spMkLst>
        </pc:spChg>
        <pc:spChg chg="del">
          <ac:chgData name="Studio Ventimiglia | avv. Marco Marengo" userId="f9c51c70-5e8a-4beb-bfce-3f80ced40723" providerId="ADAL" clId="{B5751BE2-0D0D-4F50-952C-3AB10794D332}" dt="2022-02-24T10:13:43.702" v="1753" actId="478"/>
          <ac:spMkLst>
            <pc:docMk/>
            <pc:sldMk cId="4251851597" sldId="2060"/>
            <ac:spMk id="15" creationId="{8DA74B0F-03F0-495A-BA15-1BF0F75B8A34}"/>
          </ac:spMkLst>
        </pc:spChg>
        <pc:spChg chg="del">
          <ac:chgData name="Studio Ventimiglia | avv. Marco Marengo" userId="f9c51c70-5e8a-4beb-bfce-3f80ced40723" providerId="ADAL" clId="{B5751BE2-0D0D-4F50-952C-3AB10794D332}" dt="2022-02-24T10:13:45.389" v="1754" actId="478"/>
          <ac:spMkLst>
            <pc:docMk/>
            <pc:sldMk cId="4251851597" sldId="2060"/>
            <ac:spMk id="16" creationId="{22011A08-9778-4D73-BA2C-CA6B83EED702}"/>
          </ac:spMkLst>
        </pc:spChg>
        <pc:spChg chg="del">
          <ac:chgData name="Studio Ventimiglia | avv. Marco Marengo" userId="f9c51c70-5e8a-4beb-bfce-3f80ced40723" providerId="ADAL" clId="{B5751BE2-0D0D-4F50-952C-3AB10794D332}" dt="2022-02-24T10:13:46.124" v="1755" actId="478"/>
          <ac:spMkLst>
            <pc:docMk/>
            <pc:sldMk cId="4251851597" sldId="2060"/>
            <ac:spMk id="17" creationId="{FCBDED91-93B7-48A2-BFDA-1791F3B781F9}"/>
          </ac:spMkLst>
        </pc:spChg>
        <pc:spChg chg="del">
          <ac:chgData name="Studio Ventimiglia | avv. Marco Marengo" userId="f9c51c70-5e8a-4beb-bfce-3f80ced40723" providerId="ADAL" clId="{B5751BE2-0D0D-4F50-952C-3AB10794D332}" dt="2022-02-24T10:13:46.905" v="1756" actId="478"/>
          <ac:spMkLst>
            <pc:docMk/>
            <pc:sldMk cId="4251851597" sldId="2060"/>
            <ac:spMk id="18" creationId="{ED0C0DF9-03B4-431A-A060-5241615F6AEC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4:22.568" v="1766"/>
          <ac:spMkLst>
            <pc:docMk/>
            <pc:sldMk cId="4251851597" sldId="2060"/>
            <ac:spMk id="19" creationId="{D2B33D25-C926-44E3-82E2-CD270851B5E5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4:22.568" v="1766"/>
          <ac:spMkLst>
            <pc:docMk/>
            <pc:sldMk cId="4251851597" sldId="2060"/>
            <ac:spMk id="20" creationId="{2ABCA192-DA50-4B0E-B8A7-7BCD7DD781DF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4:22.568" v="1766"/>
          <ac:spMkLst>
            <pc:docMk/>
            <pc:sldMk cId="4251851597" sldId="2060"/>
            <ac:spMk id="24" creationId="{CE666634-0E9C-436C-9A6B-224CEC21B388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4:22.568" v="1766"/>
          <ac:spMkLst>
            <pc:docMk/>
            <pc:sldMk cId="4251851597" sldId="2060"/>
            <ac:spMk id="25" creationId="{DFFB4377-F66D-4EC5-A676-10755555BB5B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4:22.568" v="1766"/>
          <ac:spMkLst>
            <pc:docMk/>
            <pc:sldMk cId="4251851597" sldId="2060"/>
            <ac:spMk id="26" creationId="{0992AB39-743F-41B4-9BB3-9492C6B91F43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4:22.568" v="1766"/>
          <ac:spMkLst>
            <pc:docMk/>
            <pc:sldMk cId="4251851597" sldId="2060"/>
            <ac:spMk id="27" creationId="{EE958FA4-FC45-47CE-87B5-11B3248E76EE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5:40.769" v="1771" actId="1076"/>
          <ac:spMkLst>
            <pc:docMk/>
            <pc:sldMk cId="4251851597" sldId="2060"/>
            <ac:spMk id="28" creationId="{F84BC91F-9AD9-4D74-948D-7C6C8EC539C2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5:40.769" v="1771" actId="1076"/>
          <ac:spMkLst>
            <pc:docMk/>
            <pc:sldMk cId="4251851597" sldId="2060"/>
            <ac:spMk id="29" creationId="{499EAA7B-8A72-46ED-B64D-E76456EA58AC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5:40.769" v="1771" actId="1076"/>
          <ac:spMkLst>
            <pc:docMk/>
            <pc:sldMk cId="4251851597" sldId="2060"/>
            <ac:spMk id="30" creationId="{5B18CAD0-2104-49F1-8BA0-FCEEFE82F7B3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5:40.769" v="1771" actId="1076"/>
          <ac:spMkLst>
            <pc:docMk/>
            <pc:sldMk cId="4251851597" sldId="2060"/>
            <ac:spMk id="31" creationId="{22ACC66D-245F-44F1-B93B-0F9C3958237F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5:40.769" v="1771" actId="1076"/>
          <ac:spMkLst>
            <pc:docMk/>
            <pc:sldMk cId="4251851597" sldId="2060"/>
            <ac:spMk id="32" creationId="{9729F04D-BCD7-49A1-8393-973BFE730C1D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5:40.769" v="1771" actId="1076"/>
          <ac:spMkLst>
            <pc:docMk/>
            <pc:sldMk cId="4251851597" sldId="2060"/>
            <ac:spMk id="33" creationId="{9D170AC4-34C4-42FB-A966-070A65B0D462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5:40.769" v="1771" actId="1076"/>
          <ac:spMkLst>
            <pc:docMk/>
            <pc:sldMk cId="4251851597" sldId="2060"/>
            <ac:spMk id="34" creationId="{A4C79730-88F2-4DE5-9F9F-44D6AF96A02B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5:40.769" v="1771" actId="1076"/>
          <ac:spMkLst>
            <pc:docMk/>
            <pc:sldMk cId="4251851597" sldId="2060"/>
            <ac:spMk id="35" creationId="{D103F336-7907-461D-8DD8-AE814FF71A64}"/>
          </ac:spMkLst>
        </pc:spChg>
        <pc:spChg chg="add mod">
          <ac:chgData name="Studio Ventimiglia | avv. Marco Marengo" userId="f9c51c70-5e8a-4beb-bfce-3f80ced40723" providerId="ADAL" clId="{B5751BE2-0D0D-4F50-952C-3AB10794D332}" dt="2022-02-24T10:15:14.806" v="1770" actId="207"/>
          <ac:spMkLst>
            <pc:docMk/>
            <pc:sldMk cId="4251851597" sldId="2060"/>
            <ac:spMk id="36" creationId="{68C1755A-E0B3-4C8F-B49C-D04EB94C863E}"/>
          </ac:spMkLst>
        </pc:spChg>
        <pc:picChg chg="add del mod">
          <ac:chgData name="Studio Ventimiglia | avv. Marco Marengo" userId="f9c51c70-5e8a-4beb-bfce-3f80ced40723" providerId="ADAL" clId="{B5751BE2-0D0D-4F50-952C-3AB10794D332}" dt="2022-02-24T10:14:57.091" v="1767" actId="478"/>
          <ac:picMkLst>
            <pc:docMk/>
            <pc:sldMk cId="4251851597" sldId="2060"/>
            <ac:picMk id="10" creationId="{FB2155E0-E347-473D-8929-5A2F80DFF228}"/>
          </ac:picMkLst>
        </pc:picChg>
        <pc:cxnChg chg="add mod">
          <ac:chgData name="Studio Ventimiglia | avv. Marco Marengo" userId="f9c51c70-5e8a-4beb-bfce-3f80ced40723" providerId="ADAL" clId="{B5751BE2-0D0D-4F50-952C-3AB10794D332}" dt="2022-02-24T10:14:22.568" v="1766"/>
          <ac:cxnSpMkLst>
            <pc:docMk/>
            <pc:sldMk cId="4251851597" sldId="2060"/>
            <ac:cxnSpMk id="9" creationId="{A085291C-0C7A-4880-AA6F-743D32A65C6E}"/>
          </ac:cxnSpMkLst>
        </pc:cxnChg>
        <pc:cxnChg chg="add mod">
          <ac:chgData name="Studio Ventimiglia | avv. Marco Marengo" userId="f9c51c70-5e8a-4beb-bfce-3f80ced40723" providerId="ADAL" clId="{B5751BE2-0D0D-4F50-952C-3AB10794D332}" dt="2022-02-24T10:14:22.568" v="1766"/>
          <ac:cxnSpMkLst>
            <pc:docMk/>
            <pc:sldMk cId="4251851597" sldId="2060"/>
            <ac:cxnSpMk id="21" creationId="{B74011E4-B66A-443E-AC35-3FB43CFC7DC5}"/>
          </ac:cxnSpMkLst>
        </pc:cxnChg>
        <pc:cxnChg chg="add mod">
          <ac:chgData name="Studio Ventimiglia | avv. Marco Marengo" userId="f9c51c70-5e8a-4beb-bfce-3f80ced40723" providerId="ADAL" clId="{B5751BE2-0D0D-4F50-952C-3AB10794D332}" dt="2022-02-24T10:14:22.568" v="1766"/>
          <ac:cxnSpMkLst>
            <pc:docMk/>
            <pc:sldMk cId="4251851597" sldId="2060"/>
            <ac:cxnSpMk id="22" creationId="{CD0ABE2F-BF92-41F5-B535-CB1E55D40426}"/>
          </ac:cxnSpMkLst>
        </pc:cxnChg>
        <pc:cxnChg chg="add mod">
          <ac:chgData name="Studio Ventimiglia | avv. Marco Marengo" userId="f9c51c70-5e8a-4beb-bfce-3f80ced40723" providerId="ADAL" clId="{B5751BE2-0D0D-4F50-952C-3AB10794D332}" dt="2022-02-24T10:14:22.568" v="1766"/>
          <ac:cxnSpMkLst>
            <pc:docMk/>
            <pc:sldMk cId="4251851597" sldId="2060"/>
            <ac:cxnSpMk id="23" creationId="{0634B0B8-EC8D-40AC-BE1D-D3F736FB5661}"/>
          </ac:cxnSpMkLst>
        </pc:cxnChg>
      </pc:sldChg>
      <pc:sldChg chg="addSp delSp modSp add mod">
        <pc:chgData name="Studio Ventimiglia | avv. Marco Marengo" userId="f9c51c70-5e8a-4beb-bfce-3f80ced40723" providerId="ADAL" clId="{B5751BE2-0D0D-4F50-952C-3AB10794D332}" dt="2022-02-24T10:23:31.426" v="1813" actId="20577"/>
        <pc:sldMkLst>
          <pc:docMk/>
          <pc:sldMk cId="3543493216" sldId="2061"/>
        </pc:sldMkLst>
        <pc:spChg chg="add del mod">
          <ac:chgData name="Studio Ventimiglia | avv. Marco Marengo" userId="f9c51c70-5e8a-4beb-bfce-3f80ced40723" providerId="ADAL" clId="{B5751BE2-0D0D-4F50-952C-3AB10794D332}" dt="2022-02-24T10:23:21.413" v="1810" actId="478"/>
          <ac:spMkLst>
            <pc:docMk/>
            <pc:sldMk cId="3543493216" sldId="2061"/>
            <ac:spMk id="9" creationId="{1BAD6BEF-048D-4ABC-972A-EE629B059830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2:43.812" v="1806" actId="1076"/>
          <ac:spMkLst>
            <pc:docMk/>
            <pc:sldMk cId="3543493216" sldId="2061"/>
            <ac:spMk id="10" creationId="{EFF797FA-3FE8-4C1C-8286-7CFA2FA79D24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2:43.812" v="1806" actId="1076"/>
          <ac:spMkLst>
            <pc:docMk/>
            <pc:sldMk cId="3543493216" sldId="2061"/>
            <ac:spMk id="11" creationId="{4F78DE76-1CA5-4819-B9DB-CA9AB7BDBAF1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2:43.812" v="1806" actId="1076"/>
          <ac:spMkLst>
            <pc:docMk/>
            <pc:sldMk cId="3543493216" sldId="2061"/>
            <ac:spMk id="12" creationId="{6A092A53-9823-4367-A89B-9AB2BE756BC2}"/>
          </ac:spMkLst>
        </pc:spChg>
        <pc:spChg chg="del">
          <ac:chgData name="Studio Ventimiglia | avv. Marco Marengo" userId="f9c51c70-5e8a-4beb-bfce-3f80ced40723" providerId="ADAL" clId="{B5751BE2-0D0D-4F50-952C-3AB10794D332}" dt="2022-02-24T10:13:53.122" v="1758" actId="478"/>
          <ac:spMkLst>
            <pc:docMk/>
            <pc:sldMk cId="3543493216" sldId="2061"/>
            <ac:spMk id="13" creationId="{666BA3AE-C91C-473D-9E5F-7C7ED11B0947}"/>
          </ac:spMkLst>
        </pc:spChg>
        <pc:spChg chg="del">
          <ac:chgData name="Studio Ventimiglia | avv. Marco Marengo" userId="f9c51c70-5e8a-4beb-bfce-3f80ced40723" providerId="ADAL" clId="{B5751BE2-0D0D-4F50-952C-3AB10794D332}" dt="2022-02-24T10:13:57.855" v="1763" actId="478"/>
          <ac:spMkLst>
            <pc:docMk/>
            <pc:sldMk cId="3543493216" sldId="2061"/>
            <ac:spMk id="14" creationId="{3A013D32-D19F-4903-8A21-CA3A376E27FF}"/>
          </ac:spMkLst>
        </pc:spChg>
        <pc:spChg chg="del">
          <ac:chgData name="Studio Ventimiglia | avv. Marco Marengo" userId="f9c51c70-5e8a-4beb-bfce-3f80ced40723" providerId="ADAL" clId="{B5751BE2-0D0D-4F50-952C-3AB10794D332}" dt="2022-02-24T10:13:54.840" v="1759" actId="478"/>
          <ac:spMkLst>
            <pc:docMk/>
            <pc:sldMk cId="3543493216" sldId="2061"/>
            <ac:spMk id="15" creationId="{8DA74B0F-03F0-495A-BA15-1BF0F75B8A34}"/>
          </ac:spMkLst>
        </pc:spChg>
        <pc:spChg chg="del">
          <ac:chgData name="Studio Ventimiglia | avv. Marco Marengo" userId="f9c51c70-5e8a-4beb-bfce-3f80ced40723" providerId="ADAL" clId="{B5751BE2-0D0D-4F50-952C-3AB10794D332}" dt="2022-02-24T10:13:56.028" v="1760" actId="478"/>
          <ac:spMkLst>
            <pc:docMk/>
            <pc:sldMk cId="3543493216" sldId="2061"/>
            <ac:spMk id="16" creationId="{22011A08-9778-4D73-BA2C-CA6B83EED702}"/>
          </ac:spMkLst>
        </pc:spChg>
        <pc:spChg chg="del">
          <ac:chgData name="Studio Ventimiglia | avv. Marco Marengo" userId="f9c51c70-5e8a-4beb-bfce-3f80ced40723" providerId="ADAL" clId="{B5751BE2-0D0D-4F50-952C-3AB10794D332}" dt="2022-02-24T10:13:56.558" v="1761" actId="478"/>
          <ac:spMkLst>
            <pc:docMk/>
            <pc:sldMk cId="3543493216" sldId="2061"/>
            <ac:spMk id="17" creationId="{FCBDED91-93B7-48A2-BFDA-1791F3B781F9}"/>
          </ac:spMkLst>
        </pc:spChg>
        <pc:spChg chg="del">
          <ac:chgData name="Studio Ventimiglia | avv. Marco Marengo" userId="f9c51c70-5e8a-4beb-bfce-3f80ced40723" providerId="ADAL" clId="{B5751BE2-0D0D-4F50-952C-3AB10794D332}" dt="2022-02-24T10:13:57.152" v="1762" actId="478"/>
          <ac:spMkLst>
            <pc:docMk/>
            <pc:sldMk cId="3543493216" sldId="2061"/>
            <ac:spMk id="18" creationId="{ED0C0DF9-03B4-431A-A060-5241615F6AEC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2:43.812" v="1806" actId="1076"/>
          <ac:spMkLst>
            <pc:docMk/>
            <pc:sldMk cId="3543493216" sldId="2061"/>
            <ac:spMk id="19" creationId="{3F97164B-AD3C-4861-9047-A6CE97053C78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2:43.812" v="1806" actId="1076"/>
          <ac:spMkLst>
            <pc:docMk/>
            <pc:sldMk cId="3543493216" sldId="2061"/>
            <ac:spMk id="20" creationId="{1AC93722-A0AB-4C32-8275-FAFD79F89C1E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2:43.812" v="1806" actId="1076"/>
          <ac:spMkLst>
            <pc:docMk/>
            <pc:sldMk cId="3543493216" sldId="2061"/>
            <ac:spMk id="21" creationId="{6014A85C-CCBE-4343-8380-0ED9B2667407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2:43.812" v="1806" actId="1076"/>
          <ac:spMkLst>
            <pc:docMk/>
            <pc:sldMk cId="3543493216" sldId="2061"/>
            <ac:spMk id="22" creationId="{3B70C468-308C-435B-8F39-7844EEDFD177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2:43.812" v="1806" actId="1076"/>
          <ac:spMkLst>
            <pc:docMk/>
            <pc:sldMk cId="3543493216" sldId="2061"/>
            <ac:spMk id="23" creationId="{D0B37DC8-6001-4939-9938-1B2050099648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2:43.812" v="1806" actId="1076"/>
          <ac:spMkLst>
            <pc:docMk/>
            <pc:sldMk cId="3543493216" sldId="2061"/>
            <ac:spMk id="24" creationId="{AA31DDAF-E250-491E-99D1-F1015BB76348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2:43.812" v="1806" actId="1076"/>
          <ac:spMkLst>
            <pc:docMk/>
            <pc:sldMk cId="3543493216" sldId="2061"/>
            <ac:spMk id="25" creationId="{D3F13B07-6112-4540-AE99-CCA288469A62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2:43.812" v="1806" actId="1076"/>
          <ac:spMkLst>
            <pc:docMk/>
            <pc:sldMk cId="3543493216" sldId="2061"/>
            <ac:spMk id="26" creationId="{F86ADA8D-7EB0-43F6-B173-346D1545A86D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2:43.812" v="1806" actId="1076"/>
          <ac:spMkLst>
            <pc:docMk/>
            <pc:sldMk cId="3543493216" sldId="2061"/>
            <ac:spMk id="27" creationId="{943FEFF0-E0F5-4090-8FBA-B7C8E5287F0C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3:01.651" v="1809" actId="1076"/>
          <ac:spMkLst>
            <pc:docMk/>
            <pc:sldMk cId="3543493216" sldId="2061"/>
            <ac:spMk id="28" creationId="{4B457123-B0E6-41BE-9C4C-5C35507054C8}"/>
          </ac:spMkLst>
        </pc:spChg>
        <pc:spChg chg="add mod ord">
          <ac:chgData name="Studio Ventimiglia | avv. Marco Marengo" userId="f9c51c70-5e8a-4beb-bfce-3f80ced40723" providerId="ADAL" clId="{B5751BE2-0D0D-4F50-952C-3AB10794D332}" dt="2022-02-24T10:23:01.651" v="1809" actId="1076"/>
          <ac:spMkLst>
            <pc:docMk/>
            <pc:sldMk cId="3543493216" sldId="2061"/>
            <ac:spMk id="29" creationId="{6B921C3A-5244-4D1D-95D5-DCA86F33224E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1:22.019" v="1795" actId="1076"/>
          <ac:spMkLst>
            <pc:docMk/>
            <pc:sldMk cId="3543493216" sldId="2061"/>
            <ac:spMk id="30" creationId="{2324EF90-73E0-44D5-86E2-1B97B73570C6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2:00.432" v="1801" actId="1076"/>
          <ac:spMkLst>
            <pc:docMk/>
            <pc:sldMk cId="3543493216" sldId="2061"/>
            <ac:spMk id="31" creationId="{C4F6708B-AD3C-47E1-868B-3E5452B558A1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2:26.410" v="1805" actId="1076"/>
          <ac:spMkLst>
            <pc:docMk/>
            <pc:sldMk cId="3543493216" sldId="2061"/>
            <ac:spMk id="32" creationId="{FDAD7AEA-C83C-4487-AC51-4AC6AB598DC9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1:57.120" v="1800" actId="1076"/>
          <ac:spMkLst>
            <pc:docMk/>
            <pc:sldMk cId="3543493216" sldId="2061"/>
            <ac:spMk id="34" creationId="{8F52AD75-7548-4ED2-96B2-B1D289C9E648}"/>
          </ac:spMkLst>
        </pc:spChg>
        <pc:spChg chg="add mod ord">
          <ac:chgData name="Studio Ventimiglia | avv. Marco Marengo" userId="f9c51c70-5e8a-4beb-bfce-3f80ced40723" providerId="ADAL" clId="{B5751BE2-0D0D-4F50-952C-3AB10794D332}" dt="2022-02-24T10:21:57.120" v="1800" actId="1076"/>
          <ac:spMkLst>
            <pc:docMk/>
            <pc:sldMk cId="3543493216" sldId="2061"/>
            <ac:spMk id="35" creationId="{B0630F44-34EE-4C68-9940-274302701F20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3:31.426" v="1813" actId="20577"/>
          <ac:spMkLst>
            <pc:docMk/>
            <pc:sldMk cId="3543493216" sldId="2061"/>
            <ac:spMk id="36" creationId="{D0B598D3-2259-413D-A950-C20CCA459BA3}"/>
          </ac:spMkLst>
        </pc:spChg>
        <pc:picChg chg="add mod">
          <ac:chgData name="Studio Ventimiglia | avv. Marco Marengo" userId="f9c51c70-5e8a-4beb-bfce-3f80ced40723" providerId="ADAL" clId="{B5751BE2-0D0D-4F50-952C-3AB10794D332}" dt="2022-02-24T10:22:05.227" v="1802" actId="1076"/>
          <ac:picMkLst>
            <pc:docMk/>
            <pc:sldMk cId="3543493216" sldId="2061"/>
            <ac:picMk id="33" creationId="{6DFCC52A-5E41-4520-9BC1-BBB84F604B32}"/>
          </ac:picMkLst>
        </pc:picChg>
      </pc:sldChg>
      <pc:sldChg chg="addSp delSp modSp add mod">
        <pc:chgData name="Studio Ventimiglia | avv. Marco Marengo" userId="f9c51c70-5e8a-4beb-bfce-3f80ced40723" providerId="ADAL" clId="{B5751BE2-0D0D-4F50-952C-3AB10794D332}" dt="2022-02-24T11:02:03.085" v="1882" actId="947"/>
        <pc:sldMkLst>
          <pc:docMk/>
          <pc:sldMk cId="971403911" sldId="2062"/>
        </pc:sldMkLst>
        <pc:spChg chg="del">
          <ac:chgData name="Studio Ventimiglia | avv. Marco Marengo" userId="f9c51c70-5e8a-4beb-bfce-3f80ced40723" providerId="ADAL" clId="{B5751BE2-0D0D-4F50-952C-3AB10794D332}" dt="2022-02-24T10:24:32.193" v="1822" actId="478"/>
          <ac:spMkLst>
            <pc:docMk/>
            <pc:sldMk cId="971403911" sldId="2062"/>
            <ac:spMk id="9" creationId="{E3D232EA-6891-4916-AF18-77D1EE8B59DF}"/>
          </ac:spMkLst>
        </pc:spChg>
        <pc:spChg chg="del">
          <ac:chgData name="Studio Ventimiglia | avv. Marco Marengo" userId="f9c51c70-5e8a-4beb-bfce-3f80ced40723" providerId="ADAL" clId="{B5751BE2-0D0D-4F50-952C-3AB10794D332}" dt="2022-02-24T10:24:32.990" v="1823" actId="478"/>
          <ac:spMkLst>
            <pc:docMk/>
            <pc:sldMk cId="971403911" sldId="2062"/>
            <ac:spMk id="10" creationId="{C951E0F3-1A59-45D5-BD95-3FF834E67829}"/>
          </ac:spMkLst>
        </pc:spChg>
        <pc:spChg chg="del">
          <ac:chgData name="Studio Ventimiglia | avv. Marco Marengo" userId="f9c51c70-5e8a-4beb-bfce-3f80ced40723" providerId="ADAL" clId="{B5751BE2-0D0D-4F50-952C-3AB10794D332}" dt="2022-02-24T10:24:34.099" v="1824" actId="478"/>
          <ac:spMkLst>
            <pc:docMk/>
            <pc:sldMk cId="971403911" sldId="2062"/>
            <ac:spMk id="11" creationId="{0D728E2E-5049-4115-9F6E-4D0C2993DDB4}"/>
          </ac:spMkLst>
        </pc:spChg>
        <pc:spChg chg="del">
          <ac:chgData name="Studio Ventimiglia | avv. Marco Marengo" userId="f9c51c70-5e8a-4beb-bfce-3f80ced40723" providerId="ADAL" clId="{B5751BE2-0D0D-4F50-952C-3AB10794D332}" dt="2022-02-24T10:24:35.395" v="1825" actId="478"/>
          <ac:spMkLst>
            <pc:docMk/>
            <pc:sldMk cId="971403911" sldId="2062"/>
            <ac:spMk id="12" creationId="{F067F321-8BF5-43A8-888F-8841D406FC02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7:17.576" v="1852" actId="1076"/>
          <ac:spMkLst>
            <pc:docMk/>
            <pc:sldMk cId="971403911" sldId="2062"/>
            <ac:spMk id="13" creationId="{A63B2057-63E6-4C80-AEEE-A81852D65FA1}"/>
          </ac:spMkLst>
        </pc:spChg>
        <pc:spChg chg="del">
          <ac:chgData name="Studio Ventimiglia | avv. Marco Marengo" userId="f9c51c70-5e8a-4beb-bfce-3f80ced40723" providerId="ADAL" clId="{B5751BE2-0D0D-4F50-952C-3AB10794D332}" dt="2022-02-24T10:24:38.410" v="1826" actId="478"/>
          <ac:spMkLst>
            <pc:docMk/>
            <pc:sldMk cId="971403911" sldId="2062"/>
            <ac:spMk id="14" creationId="{3A013D32-D19F-4903-8A21-CA3A376E27FF}"/>
          </ac:spMkLst>
        </pc:spChg>
        <pc:spChg chg="add mod">
          <ac:chgData name="Studio Ventimiglia | avv. Marco Marengo" userId="f9c51c70-5e8a-4beb-bfce-3f80ced40723" providerId="ADAL" clId="{B5751BE2-0D0D-4F50-952C-3AB10794D332}" dt="2022-02-24T10:25:57.470" v="1842" actId="1076"/>
          <ac:spMkLst>
            <pc:docMk/>
            <pc:sldMk cId="971403911" sldId="2062"/>
            <ac:spMk id="16" creationId="{7EEA460A-07F8-4611-AD65-4781EEA6F11A}"/>
          </ac:spMkLst>
        </pc:spChg>
        <pc:spChg chg="add mod">
          <ac:chgData name="Studio Ventimiglia | avv. Marco Marengo" userId="f9c51c70-5e8a-4beb-bfce-3f80ced40723" providerId="ADAL" clId="{B5751BE2-0D0D-4F50-952C-3AB10794D332}" dt="2022-02-24T11:02:03.085" v="1882" actId="947"/>
          <ac:spMkLst>
            <pc:docMk/>
            <pc:sldMk cId="971403911" sldId="2062"/>
            <ac:spMk id="18" creationId="{B21B18F8-841B-420A-8B70-FA836D224044}"/>
          </ac:spMkLst>
        </pc:spChg>
        <pc:grpChg chg="del">
          <ac:chgData name="Studio Ventimiglia | avv. Marco Marengo" userId="f9c51c70-5e8a-4beb-bfce-3f80ced40723" providerId="ADAL" clId="{B5751BE2-0D0D-4F50-952C-3AB10794D332}" dt="2022-02-24T10:24:31.099" v="1821" actId="478"/>
          <ac:grpSpMkLst>
            <pc:docMk/>
            <pc:sldMk cId="971403911" sldId="2062"/>
            <ac:grpSpMk id="20" creationId="{0CB67A8F-54C7-479B-AFCB-972E8F477EFE}"/>
          </ac:grpSpMkLst>
        </pc:grpChg>
        <pc:picChg chg="add mod">
          <ac:chgData name="Studio Ventimiglia | avv. Marco Marengo" userId="f9c51c70-5e8a-4beb-bfce-3f80ced40723" providerId="ADAL" clId="{B5751BE2-0D0D-4F50-952C-3AB10794D332}" dt="2022-02-24T10:26:36.054" v="1843" actId="208"/>
          <ac:picMkLst>
            <pc:docMk/>
            <pc:sldMk cId="971403911" sldId="2062"/>
            <ac:picMk id="15" creationId="{52A6B29E-C5A2-4F3B-8724-93787B826D48}"/>
          </ac:picMkLst>
        </pc:picChg>
        <pc:picChg chg="add mod">
          <ac:chgData name="Studio Ventimiglia | avv. Marco Marengo" userId="f9c51c70-5e8a-4beb-bfce-3f80ced40723" providerId="ADAL" clId="{B5751BE2-0D0D-4F50-952C-3AB10794D332}" dt="2022-02-24T10:25:57.470" v="1842" actId="1076"/>
          <ac:picMkLst>
            <pc:docMk/>
            <pc:sldMk cId="971403911" sldId="2062"/>
            <ac:picMk id="17" creationId="{B151B857-5014-4F6E-8F76-5F8F120B9E77}"/>
          </ac:picMkLst>
        </pc:picChg>
        <pc:picChg chg="add mod">
          <ac:chgData name="Studio Ventimiglia | avv. Marco Marengo" userId="f9c51c70-5e8a-4beb-bfce-3f80ced40723" providerId="ADAL" clId="{B5751BE2-0D0D-4F50-952C-3AB10794D332}" dt="2022-02-24T10:25:38.552" v="1839" actId="14100"/>
          <ac:picMkLst>
            <pc:docMk/>
            <pc:sldMk cId="971403911" sldId="2062"/>
            <ac:picMk id="19" creationId="{D0114C4B-3017-4E05-AF47-7E779094A087}"/>
          </ac:picMkLst>
        </pc:picChg>
      </pc:sldChg>
      <pc:sldChg chg="addSp delSp modSp add mod">
        <pc:chgData name="Studio Ventimiglia | avv. Marco Marengo" userId="f9c51c70-5e8a-4beb-bfce-3f80ced40723" providerId="ADAL" clId="{B5751BE2-0D0D-4F50-952C-3AB10794D332}" dt="2022-02-24T11:07:03.405" v="1921" actId="113"/>
        <pc:sldMkLst>
          <pc:docMk/>
          <pc:sldMk cId="962243464" sldId="2063"/>
        </pc:sldMkLst>
        <pc:spChg chg="del">
          <ac:chgData name="Studio Ventimiglia | avv. Marco Marengo" userId="f9c51c70-5e8a-4beb-bfce-3f80ced40723" providerId="ADAL" clId="{B5751BE2-0D0D-4F50-952C-3AB10794D332}" dt="2022-02-24T11:03:37.391" v="1894" actId="478"/>
          <ac:spMkLst>
            <pc:docMk/>
            <pc:sldMk cId="962243464" sldId="2063"/>
            <ac:spMk id="4" creationId="{FC473D21-2DA2-4F8C-88AB-1E659BF8E544}"/>
          </ac:spMkLst>
        </pc:spChg>
        <pc:spChg chg="add mod">
          <ac:chgData name="Studio Ventimiglia | avv. Marco Marengo" userId="f9c51c70-5e8a-4beb-bfce-3f80ced40723" providerId="ADAL" clId="{B5751BE2-0D0D-4F50-952C-3AB10794D332}" dt="2022-02-24T11:07:03.405" v="1921" actId="113"/>
          <ac:spMkLst>
            <pc:docMk/>
            <pc:sldMk cId="962243464" sldId="2063"/>
            <ac:spMk id="9" creationId="{F8376CA9-4C30-467F-A641-7741221A2CEF}"/>
          </ac:spMkLst>
        </pc:spChg>
        <pc:spChg chg="add mod">
          <ac:chgData name="Studio Ventimiglia | avv. Marco Marengo" userId="f9c51c70-5e8a-4beb-bfce-3f80ced40723" providerId="ADAL" clId="{B5751BE2-0D0D-4F50-952C-3AB10794D332}" dt="2022-02-24T11:06:48.205" v="1919" actId="14861"/>
          <ac:spMkLst>
            <pc:docMk/>
            <pc:sldMk cId="962243464" sldId="2063"/>
            <ac:spMk id="10" creationId="{04CBF502-D28C-442A-9352-8F8300BE9B3E}"/>
          </ac:spMkLst>
        </pc:spChg>
        <pc:spChg chg="add mod">
          <ac:chgData name="Studio Ventimiglia | avv. Marco Marengo" userId="f9c51c70-5e8a-4beb-bfce-3f80ced40723" providerId="ADAL" clId="{B5751BE2-0D0D-4F50-952C-3AB10794D332}" dt="2022-02-24T11:05:45.080" v="1916" actId="403"/>
          <ac:spMkLst>
            <pc:docMk/>
            <pc:sldMk cId="962243464" sldId="2063"/>
            <ac:spMk id="12" creationId="{F5FE9473-A011-4DFB-9A41-A8DD300380BC}"/>
          </ac:spMkLst>
        </pc:spChg>
        <pc:spChg chg="del">
          <ac:chgData name="Studio Ventimiglia | avv. Marco Marengo" userId="f9c51c70-5e8a-4beb-bfce-3f80ced40723" providerId="ADAL" clId="{B5751BE2-0D0D-4F50-952C-3AB10794D332}" dt="2022-02-24T11:03:36.672" v="1893" actId="478"/>
          <ac:spMkLst>
            <pc:docMk/>
            <pc:sldMk cId="962243464" sldId="2063"/>
            <ac:spMk id="14" creationId="{3A013D32-D19F-4903-8A21-CA3A376E27FF}"/>
          </ac:spMkLst>
        </pc:spChg>
        <pc:spChg chg="del">
          <ac:chgData name="Studio Ventimiglia | avv. Marco Marengo" userId="f9c51c70-5e8a-4beb-bfce-3f80ced40723" providerId="ADAL" clId="{B5751BE2-0D0D-4F50-952C-3AB10794D332}" dt="2022-02-24T11:03:40.078" v="1897" actId="478"/>
          <ac:spMkLst>
            <pc:docMk/>
            <pc:sldMk cId="962243464" sldId="2063"/>
            <ac:spMk id="18" creationId="{E7CED23E-1F05-4D9F-8C9A-D2ACF452B352}"/>
          </ac:spMkLst>
        </pc:spChg>
        <pc:spChg chg="del">
          <ac:chgData name="Studio Ventimiglia | avv. Marco Marengo" userId="f9c51c70-5e8a-4beb-bfce-3f80ced40723" providerId="ADAL" clId="{B5751BE2-0D0D-4F50-952C-3AB10794D332}" dt="2022-02-24T11:03:38.344" v="1895" actId="478"/>
          <ac:spMkLst>
            <pc:docMk/>
            <pc:sldMk cId="962243464" sldId="2063"/>
            <ac:spMk id="20" creationId="{397C2CF3-8D3A-4D20-A429-15D6E9856D3B}"/>
          </ac:spMkLst>
        </pc:spChg>
        <pc:spChg chg="del">
          <ac:chgData name="Studio Ventimiglia | avv. Marco Marengo" userId="f9c51c70-5e8a-4beb-bfce-3f80ced40723" providerId="ADAL" clId="{B5751BE2-0D0D-4F50-952C-3AB10794D332}" dt="2022-02-24T11:03:35.641" v="1892" actId="478"/>
          <ac:spMkLst>
            <pc:docMk/>
            <pc:sldMk cId="962243464" sldId="2063"/>
            <ac:spMk id="21" creationId="{644FC1F3-7E32-4E01-B8C3-C07A266F3552}"/>
          </ac:spMkLst>
        </pc:spChg>
        <pc:picChg chg="del">
          <ac:chgData name="Studio Ventimiglia | avv. Marco Marengo" userId="f9c51c70-5e8a-4beb-bfce-3f80ced40723" providerId="ADAL" clId="{B5751BE2-0D0D-4F50-952C-3AB10794D332}" dt="2022-02-24T11:03:38.828" v="1896" actId="478"/>
          <ac:picMkLst>
            <pc:docMk/>
            <pc:sldMk cId="962243464" sldId="2063"/>
            <ac:picMk id="8" creationId="{8C673A12-8040-42D9-BA9B-FEC42E9D988F}"/>
          </ac:picMkLst>
        </pc:picChg>
        <pc:picChg chg="add mod">
          <ac:chgData name="Studio Ventimiglia | avv. Marco Marengo" userId="f9c51c70-5e8a-4beb-bfce-3f80ced40723" providerId="ADAL" clId="{B5751BE2-0D0D-4F50-952C-3AB10794D332}" dt="2022-02-24T11:05:22.023" v="1914" actId="1076"/>
          <ac:picMkLst>
            <pc:docMk/>
            <pc:sldMk cId="962243464" sldId="2063"/>
            <ac:picMk id="11" creationId="{DF24A297-A25C-46F4-BE53-D257F3F92A6C}"/>
          </ac:picMkLst>
        </pc:picChg>
        <pc:picChg chg="add mod">
          <ac:chgData name="Studio Ventimiglia | avv. Marco Marengo" userId="f9c51c70-5e8a-4beb-bfce-3f80ced40723" providerId="ADAL" clId="{B5751BE2-0D0D-4F50-952C-3AB10794D332}" dt="2022-02-24T11:04:50.858" v="1907" actId="1076"/>
          <ac:picMkLst>
            <pc:docMk/>
            <pc:sldMk cId="962243464" sldId="2063"/>
            <ac:picMk id="13" creationId="{ED2F02A9-C7C6-462B-82E8-26CF0D10433C}"/>
          </ac:picMkLst>
        </pc:picChg>
      </pc:sldChg>
      <pc:sldMasterChg chg="del delSldLayout">
        <pc:chgData name="Studio Ventimiglia | avv. Marco Marengo" userId="f9c51c70-5e8a-4beb-bfce-3f80ced40723" providerId="ADAL" clId="{B5751BE2-0D0D-4F50-952C-3AB10794D332}" dt="2022-02-24T11:10:06.924" v="1933" actId="2696"/>
        <pc:sldMasterMkLst>
          <pc:docMk/>
          <pc:sldMasterMk cId="3084146824" sldId="2147483946"/>
        </pc:sldMasterMkLst>
        <pc:sldLayoutChg chg="del">
          <pc:chgData name="Studio Ventimiglia | avv. Marco Marengo" userId="f9c51c70-5e8a-4beb-bfce-3f80ced40723" providerId="ADAL" clId="{B5751BE2-0D0D-4F50-952C-3AB10794D332}" dt="2022-02-24T11:10:06.924" v="1933" actId="2696"/>
          <pc:sldLayoutMkLst>
            <pc:docMk/>
            <pc:sldMasterMk cId="3084146824" sldId="2147483946"/>
            <pc:sldLayoutMk cId="3770783529" sldId="2147483947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1:10:06.924" v="1933" actId="2696"/>
          <pc:sldLayoutMkLst>
            <pc:docMk/>
            <pc:sldMasterMk cId="3084146824" sldId="2147483946"/>
            <pc:sldLayoutMk cId="2791026752" sldId="2147483948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1:10:06.924" v="1933" actId="2696"/>
          <pc:sldLayoutMkLst>
            <pc:docMk/>
            <pc:sldMasterMk cId="3084146824" sldId="2147483946"/>
            <pc:sldLayoutMk cId="445603508" sldId="2147483949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1:10:06.924" v="1933" actId="2696"/>
          <pc:sldLayoutMkLst>
            <pc:docMk/>
            <pc:sldMasterMk cId="3084146824" sldId="2147483946"/>
            <pc:sldLayoutMk cId="1448712528" sldId="2147483950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1:10:06.924" v="1933" actId="2696"/>
          <pc:sldLayoutMkLst>
            <pc:docMk/>
            <pc:sldMasterMk cId="3084146824" sldId="2147483946"/>
            <pc:sldLayoutMk cId="361760956" sldId="2147483951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1:10:06.924" v="1933" actId="2696"/>
          <pc:sldLayoutMkLst>
            <pc:docMk/>
            <pc:sldMasterMk cId="3084146824" sldId="2147483946"/>
            <pc:sldLayoutMk cId="58784366" sldId="2147483952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1:10:06.924" v="1933" actId="2696"/>
          <pc:sldLayoutMkLst>
            <pc:docMk/>
            <pc:sldMasterMk cId="3084146824" sldId="2147483946"/>
            <pc:sldLayoutMk cId="2762328010" sldId="2147483953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1:10:06.924" v="1933" actId="2696"/>
          <pc:sldLayoutMkLst>
            <pc:docMk/>
            <pc:sldMasterMk cId="3084146824" sldId="2147483946"/>
            <pc:sldLayoutMk cId="1272513613" sldId="2147483954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1:10:06.924" v="1933" actId="2696"/>
          <pc:sldLayoutMkLst>
            <pc:docMk/>
            <pc:sldMasterMk cId="3084146824" sldId="2147483946"/>
            <pc:sldLayoutMk cId="4145073515" sldId="2147483955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1:10:06.924" v="1933" actId="2696"/>
          <pc:sldLayoutMkLst>
            <pc:docMk/>
            <pc:sldMasterMk cId="3084146824" sldId="2147483946"/>
            <pc:sldLayoutMk cId="2609022776" sldId="2147483956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1:10:06.924" v="1933" actId="2696"/>
          <pc:sldLayoutMkLst>
            <pc:docMk/>
            <pc:sldMasterMk cId="3084146824" sldId="2147483946"/>
            <pc:sldLayoutMk cId="3881216494" sldId="2147483957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1:10:06.924" v="1933" actId="2696"/>
          <pc:sldLayoutMkLst>
            <pc:docMk/>
            <pc:sldMasterMk cId="3084146824" sldId="2147483946"/>
            <pc:sldLayoutMk cId="448550955" sldId="2147483958"/>
          </pc:sldLayoutMkLst>
        </pc:sldLayoutChg>
      </pc:sldMasterChg>
      <pc:sldMasterChg chg="del delSldLayout">
        <pc:chgData name="Studio Ventimiglia | avv. Marco Marengo" userId="f9c51c70-5e8a-4beb-bfce-3f80ced40723" providerId="ADAL" clId="{B5751BE2-0D0D-4F50-952C-3AB10794D332}" dt="2022-02-24T10:23:49.156" v="1815" actId="47"/>
        <pc:sldMasterMkLst>
          <pc:docMk/>
          <pc:sldMasterMk cId="958771811" sldId="2147483959"/>
        </pc:sldMasterMkLst>
        <pc:sldLayoutChg chg="del">
          <pc:chgData name="Studio Ventimiglia | avv. Marco Marengo" userId="f9c51c70-5e8a-4beb-bfce-3f80ced40723" providerId="ADAL" clId="{B5751BE2-0D0D-4F50-952C-3AB10794D332}" dt="2022-02-24T10:23:49.156" v="1815" actId="47"/>
          <pc:sldLayoutMkLst>
            <pc:docMk/>
            <pc:sldMasterMk cId="958771811" sldId="2147483959"/>
            <pc:sldLayoutMk cId="2724711435" sldId="2147483960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0:23:49.156" v="1815" actId="47"/>
          <pc:sldLayoutMkLst>
            <pc:docMk/>
            <pc:sldMasterMk cId="958771811" sldId="2147483959"/>
            <pc:sldLayoutMk cId="1597037288" sldId="2147483961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0:23:49.156" v="1815" actId="47"/>
          <pc:sldLayoutMkLst>
            <pc:docMk/>
            <pc:sldMasterMk cId="958771811" sldId="2147483959"/>
            <pc:sldLayoutMk cId="300978394" sldId="2147483962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0:23:49.156" v="1815" actId="47"/>
          <pc:sldLayoutMkLst>
            <pc:docMk/>
            <pc:sldMasterMk cId="958771811" sldId="2147483959"/>
            <pc:sldLayoutMk cId="3411889871" sldId="2147483963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0:23:49.156" v="1815" actId="47"/>
          <pc:sldLayoutMkLst>
            <pc:docMk/>
            <pc:sldMasterMk cId="958771811" sldId="2147483959"/>
            <pc:sldLayoutMk cId="3285396562" sldId="2147483964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0:23:49.156" v="1815" actId="47"/>
          <pc:sldLayoutMkLst>
            <pc:docMk/>
            <pc:sldMasterMk cId="958771811" sldId="2147483959"/>
            <pc:sldLayoutMk cId="3512098386" sldId="2147483965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0:23:49.156" v="1815" actId="47"/>
          <pc:sldLayoutMkLst>
            <pc:docMk/>
            <pc:sldMasterMk cId="958771811" sldId="2147483959"/>
            <pc:sldLayoutMk cId="269166652" sldId="2147483966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0:23:49.156" v="1815" actId="47"/>
          <pc:sldLayoutMkLst>
            <pc:docMk/>
            <pc:sldMasterMk cId="958771811" sldId="2147483959"/>
            <pc:sldLayoutMk cId="1935692922" sldId="2147483967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0:23:49.156" v="1815" actId="47"/>
          <pc:sldLayoutMkLst>
            <pc:docMk/>
            <pc:sldMasterMk cId="958771811" sldId="2147483959"/>
            <pc:sldLayoutMk cId="929619822" sldId="2147483968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0:23:49.156" v="1815" actId="47"/>
          <pc:sldLayoutMkLst>
            <pc:docMk/>
            <pc:sldMasterMk cId="958771811" sldId="2147483959"/>
            <pc:sldLayoutMk cId="1195402388" sldId="2147483969"/>
          </pc:sldLayoutMkLst>
        </pc:sldLayoutChg>
        <pc:sldLayoutChg chg="del">
          <pc:chgData name="Studio Ventimiglia | avv. Marco Marengo" userId="f9c51c70-5e8a-4beb-bfce-3f80ced40723" providerId="ADAL" clId="{B5751BE2-0D0D-4F50-952C-3AB10794D332}" dt="2022-02-24T10:23:49.156" v="1815" actId="47"/>
          <pc:sldLayoutMkLst>
            <pc:docMk/>
            <pc:sldMasterMk cId="958771811" sldId="2147483959"/>
            <pc:sldLayoutMk cId="936969868" sldId="2147483970"/>
          </pc:sldLayoutMkLst>
        </pc:sldLayoutChg>
      </pc:sldMasterChg>
    </pc:docChg>
  </pc:docChgLst>
  <pc:docChgLst>
    <pc:chgData name="Studio Ventimiglia | avv. Marco Marengo" userId="f9c51c70-5e8a-4beb-bfce-3f80ced40723" providerId="ADAL" clId="{6BFDED3F-8EA8-4591-9364-735B1873C8BA}"/>
    <pc:docChg chg="undo redo custSel addSld delSld modSld sldOrd delMainMaster">
      <pc:chgData name="Studio Ventimiglia | avv. Marco Marengo" userId="f9c51c70-5e8a-4beb-bfce-3f80ced40723" providerId="ADAL" clId="{6BFDED3F-8EA8-4591-9364-735B1873C8BA}" dt="2022-02-11T14:53:01.612" v="33504" actId="207"/>
      <pc:docMkLst>
        <pc:docMk/>
      </pc:docMkLst>
      <pc:sldChg chg="modSp mod">
        <pc:chgData name="Studio Ventimiglia | avv. Marco Marengo" userId="f9c51c70-5e8a-4beb-bfce-3f80ced40723" providerId="ADAL" clId="{6BFDED3F-8EA8-4591-9364-735B1873C8BA}" dt="2022-02-01T09:03:04.551" v="328" actId="20577"/>
        <pc:sldMkLst>
          <pc:docMk/>
          <pc:sldMk cId="3871716742" sldId="256"/>
        </pc:sldMkLst>
        <pc:spChg chg="mod">
          <ac:chgData name="Studio Ventimiglia | avv. Marco Marengo" userId="f9c51c70-5e8a-4beb-bfce-3f80ced40723" providerId="ADAL" clId="{6BFDED3F-8EA8-4591-9364-735B1873C8BA}" dt="2022-02-01T09:00:50.603" v="9" actId="20577"/>
          <ac:spMkLst>
            <pc:docMk/>
            <pc:sldMk cId="3871716742" sldId="256"/>
            <ac:spMk id="5" creationId="{0BDEAF02-67C0-42BC-A60B-4258000CAD97}"/>
          </ac:spMkLst>
        </pc:spChg>
        <pc:spChg chg="mod">
          <ac:chgData name="Studio Ventimiglia | avv. Marco Marengo" userId="f9c51c70-5e8a-4beb-bfce-3f80ced40723" providerId="ADAL" clId="{6BFDED3F-8EA8-4591-9364-735B1873C8BA}" dt="2022-02-01T09:03:04.551" v="328" actId="20577"/>
          <ac:spMkLst>
            <pc:docMk/>
            <pc:sldMk cId="3871716742" sldId="256"/>
            <ac:spMk id="28" creationId="{0652EB1B-D530-F14C-A831-DF42A1FA2AAF}"/>
          </ac:spMkLst>
        </pc:spChg>
      </pc:sldChg>
      <pc:sldChg chg="modSp mod">
        <pc:chgData name="Studio Ventimiglia | avv. Marco Marengo" userId="f9c51c70-5e8a-4beb-bfce-3f80ced40723" providerId="ADAL" clId="{6BFDED3F-8EA8-4591-9364-735B1873C8BA}" dt="2022-02-02T09:10:51.359" v="3208" actId="313"/>
        <pc:sldMkLst>
          <pc:docMk/>
          <pc:sldMk cId="1668406409" sldId="257"/>
        </pc:sldMkLst>
        <pc:spChg chg="mod">
          <ac:chgData name="Studio Ventimiglia | avv. Marco Marengo" userId="f9c51c70-5e8a-4beb-bfce-3f80ced40723" providerId="ADAL" clId="{6BFDED3F-8EA8-4591-9364-735B1873C8BA}" dt="2022-02-02T09:10:51.359" v="3208" actId="313"/>
          <ac:spMkLst>
            <pc:docMk/>
            <pc:sldMk cId="1668406409" sldId="257"/>
            <ac:spMk id="11" creationId="{2C07F2B5-1B67-40F1-9DB9-9F8471B0BA0B}"/>
          </ac:spMkLst>
        </pc:spChg>
        <pc:spChg chg="mod">
          <ac:chgData name="Studio Ventimiglia | avv. Marco Marengo" userId="f9c51c70-5e8a-4beb-bfce-3f80ced40723" providerId="ADAL" clId="{6BFDED3F-8EA8-4591-9364-735B1873C8BA}" dt="2022-02-01T09:16:51.861" v="1218" actId="1076"/>
          <ac:spMkLst>
            <pc:docMk/>
            <pc:sldMk cId="1668406409" sldId="257"/>
            <ac:spMk id="12" creationId="{4483CA92-1BCA-4860-A0E0-2BA22270E6D8}"/>
          </ac:spMkLst>
        </pc:spChg>
      </pc:sldChg>
      <pc:sldChg chg="del ord">
        <pc:chgData name="Studio Ventimiglia | avv. Marco Marengo" userId="f9c51c70-5e8a-4beb-bfce-3f80ced40723" providerId="ADAL" clId="{6BFDED3F-8EA8-4591-9364-735B1873C8BA}" dt="2022-02-01T14:25:48.598" v="1803" actId="2696"/>
        <pc:sldMkLst>
          <pc:docMk/>
          <pc:sldMk cId="1938378906" sldId="258"/>
        </pc:sldMkLst>
      </pc:sldChg>
      <pc:sldChg chg="del">
        <pc:chgData name="Studio Ventimiglia | avv. Marco Marengo" userId="f9c51c70-5e8a-4beb-bfce-3f80ced40723" providerId="ADAL" clId="{6BFDED3F-8EA8-4591-9364-735B1873C8BA}" dt="2022-02-01T09:18:08.989" v="1282" actId="47"/>
        <pc:sldMkLst>
          <pc:docMk/>
          <pc:sldMk cId="3412473098" sldId="260"/>
        </pc:sldMkLst>
      </pc:sldChg>
      <pc:sldChg chg="del">
        <pc:chgData name="Studio Ventimiglia | avv. Marco Marengo" userId="f9c51c70-5e8a-4beb-bfce-3f80ced40723" providerId="ADAL" clId="{6BFDED3F-8EA8-4591-9364-735B1873C8BA}" dt="2022-02-01T09:18:10.004" v="1283" actId="47"/>
        <pc:sldMkLst>
          <pc:docMk/>
          <pc:sldMk cId="2029425153" sldId="261"/>
        </pc:sldMkLst>
      </pc:sldChg>
      <pc:sldChg chg="del">
        <pc:chgData name="Studio Ventimiglia | avv. Marco Marengo" userId="f9c51c70-5e8a-4beb-bfce-3f80ced40723" providerId="ADAL" clId="{6BFDED3F-8EA8-4591-9364-735B1873C8BA}" dt="2022-02-01T09:18:10.926" v="1284" actId="47"/>
        <pc:sldMkLst>
          <pc:docMk/>
          <pc:sldMk cId="2521627338" sldId="262"/>
        </pc:sldMkLst>
      </pc:sldChg>
      <pc:sldChg chg="del">
        <pc:chgData name="Studio Ventimiglia | avv. Marco Marengo" userId="f9c51c70-5e8a-4beb-bfce-3f80ced40723" providerId="ADAL" clId="{6BFDED3F-8EA8-4591-9364-735B1873C8BA}" dt="2022-02-01T09:18:11.770" v="1285" actId="47"/>
        <pc:sldMkLst>
          <pc:docMk/>
          <pc:sldMk cId="2594342027" sldId="263"/>
        </pc:sldMkLst>
      </pc:sldChg>
      <pc:sldChg chg="del">
        <pc:chgData name="Studio Ventimiglia | avv. Marco Marengo" userId="f9c51c70-5e8a-4beb-bfce-3f80ced40723" providerId="ADAL" clId="{6BFDED3F-8EA8-4591-9364-735B1873C8BA}" dt="2022-02-01T09:18:12.644" v="1286" actId="47"/>
        <pc:sldMkLst>
          <pc:docMk/>
          <pc:sldMk cId="3090413448" sldId="264"/>
        </pc:sldMkLst>
      </pc:sldChg>
      <pc:sldChg chg="del">
        <pc:chgData name="Studio Ventimiglia | avv. Marco Marengo" userId="f9c51c70-5e8a-4beb-bfce-3f80ced40723" providerId="ADAL" clId="{6BFDED3F-8EA8-4591-9364-735B1873C8BA}" dt="2022-02-01T09:18:13.535" v="1287" actId="47"/>
        <pc:sldMkLst>
          <pc:docMk/>
          <pc:sldMk cId="3248308703" sldId="265"/>
        </pc:sldMkLst>
      </pc:sldChg>
      <pc:sldChg chg="del">
        <pc:chgData name="Studio Ventimiglia | avv. Marco Marengo" userId="f9c51c70-5e8a-4beb-bfce-3f80ced40723" providerId="ADAL" clId="{6BFDED3F-8EA8-4591-9364-735B1873C8BA}" dt="2022-02-01T09:18:06.552" v="1280" actId="47"/>
        <pc:sldMkLst>
          <pc:docMk/>
          <pc:sldMk cId="217036837" sldId="266"/>
        </pc:sldMkLst>
      </pc:sldChg>
      <pc:sldChg chg="del">
        <pc:chgData name="Studio Ventimiglia | avv. Marco Marengo" userId="f9c51c70-5e8a-4beb-bfce-3f80ced40723" providerId="ADAL" clId="{6BFDED3F-8EA8-4591-9364-735B1873C8BA}" dt="2022-02-01T09:18:16.074" v="1290" actId="47"/>
        <pc:sldMkLst>
          <pc:docMk/>
          <pc:sldMk cId="3896301450" sldId="267"/>
        </pc:sldMkLst>
      </pc:sldChg>
      <pc:sldChg chg="del ord">
        <pc:chgData name="Studio Ventimiglia | avv. Marco Marengo" userId="f9c51c70-5e8a-4beb-bfce-3f80ced40723" providerId="ADAL" clId="{6BFDED3F-8EA8-4591-9364-735B1873C8BA}" dt="2022-02-01T14:26:08.750" v="1804" actId="2696"/>
        <pc:sldMkLst>
          <pc:docMk/>
          <pc:sldMk cId="4046977761" sldId="268"/>
        </pc:sldMkLst>
      </pc:sldChg>
      <pc:sldChg chg="del">
        <pc:chgData name="Studio Ventimiglia | avv. Marco Marengo" userId="f9c51c70-5e8a-4beb-bfce-3f80ced40723" providerId="ADAL" clId="{6BFDED3F-8EA8-4591-9364-735B1873C8BA}" dt="2022-02-01T09:18:07.864" v="1281" actId="47"/>
        <pc:sldMkLst>
          <pc:docMk/>
          <pc:sldMk cId="3287173945" sldId="269"/>
        </pc:sldMkLst>
      </pc:sldChg>
      <pc:sldChg chg="del">
        <pc:chgData name="Studio Ventimiglia | avv. Marco Marengo" userId="f9c51c70-5e8a-4beb-bfce-3f80ced40723" providerId="ADAL" clId="{6BFDED3F-8EA8-4591-9364-735B1873C8BA}" dt="2022-02-01T09:18:15.184" v="1289" actId="47"/>
        <pc:sldMkLst>
          <pc:docMk/>
          <pc:sldMk cId="3968927292" sldId="270"/>
        </pc:sldMkLst>
      </pc:sldChg>
      <pc:sldChg chg="del">
        <pc:chgData name="Studio Ventimiglia | avv. Marco Marengo" userId="f9c51c70-5e8a-4beb-bfce-3f80ced40723" providerId="ADAL" clId="{6BFDED3F-8EA8-4591-9364-735B1873C8BA}" dt="2022-02-01T09:18:46.395" v="1363" actId="47"/>
        <pc:sldMkLst>
          <pc:docMk/>
          <pc:sldMk cId="4269510105" sldId="271"/>
        </pc:sldMkLst>
      </pc:sldChg>
      <pc:sldChg chg="del">
        <pc:chgData name="Studio Ventimiglia | avv. Marco Marengo" userId="f9c51c70-5e8a-4beb-bfce-3f80ced40723" providerId="ADAL" clId="{6BFDED3F-8EA8-4591-9364-735B1873C8BA}" dt="2022-02-01T09:18:46.984" v="1364" actId="47"/>
        <pc:sldMkLst>
          <pc:docMk/>
          <pc:sldMk cId="126158542" sldId="272"/>
        </pc:sldMkLst>
      </pc:sldChg>
      <pc:sldChg chg="del">
        <pc:chgData name="Studio Ventimiglia | avv. Marco Marengo" userId="f9c51c70-5e8a-4beb-bfce-3f80ced40723" providerId="ADAL" clId="{6BFDED3F-8EA8-4591-9364-735B1873C8BA}" dt="2022-02-01T09:18:47.656" v="1365" actId="47"/>
        <pc:sldMkLst>
          <pc:docMk/>
          <pc:sldMk cId="1918794788" sldId="273"/>
        </pc:sldMkLst>
      </pc:sldChg>
      <pc:sldChg chg="del">
        <pc:chgData name="Studio Ventimiglia | avv. Marco Marengo" userId="f9c51c70-5e8a-4beb-bfce-3f80ced40723" providerId="ADAL" clId="{6BFDED3F-8EA8-4591-9364-735B1873C8BA}" dt="2022-02-01T09:18:48.609" v="1366" actId="47"/>
        <pc:sldMkLst>
          <pc:docMk/>
          <pc:sldMk cId="1687724772" sldId="274"/>
        </pc:sldMkLst>
      </pc:sldChg>
      <pc:sldChg chg="modSp mod">
        <pc:chgData name="Studio Ventimiglia | avv. Marco Marengo" userId="f9c51c70-5e8a-4beb-bfce-3f80ced40723" providerId="ADAL" clId="{6BFDED3F-8EA8-4591-9364-735B1873C8BA}" dt="2022-02-01T09:17:56.401" v="1276" actId="14100"/>
        <pc:sldMkLst>
          <pc:docMk/>
          <pc:sldMk cId="2587165256" sldId="275"/>
        </pc:sldMkLst>
        <pc:spChg chg="mod">
          <ac:chgData name="Studio Ventimiglia | avv. Marco Marengo" userId="f9c51c70-5e8a-4beb-bfce-3f80ced40723" providerId="ADAL" clId="{6BFDED3F-8EA8-4591-9364-735B1873C8BA}" dt="2022-02-01T09:17:56.401" v="1276" actId="14100"/>
          <ac:spMkLst>
            <pc:docMk/>
            <pc:sldMk cId="2587165256" sldId="275"/>
            <ac:spMk id="11" creationId="{2C07F2B5-1B67-40F1-9DB9-9F8471B0BA0B}"/>
          </ac:spMkLst>
        </pc:spChg>
      </pc:sldChg>
      <pc:sldChg chg="modSp mod">
        <pc:chgData name="Studio Ventimiglia | avv. Marco Marengo" userId="f9c51c70-5e8a-4beb-bfce-3f80ced40723" providerId="ADAL" clId="{6BFDED3F-8EA8-4591-9364-735B1873C8BA}" dt="2022-02-02T09:10:26.224" v="3158" actId="313"/>
        <pc:sldMkLst>
          <pc:docMk/>
          <pc:sldMk cId="1597886213" sldId="276"/>
        </pc:sldMkLst>
        <pc:spChg chg="mod">
          <ac:chgData name="Studio Ventimiglia | avv. Marco Marengo" userId="f9c51c70-5e8a-4beb-bfce-3f80ced40723" providerId="ADAL" clId="{6BFDED3F-8EA8-4591-9364-735B1873C8BA}" dt="2022-02-02T09:10:26.224" v="3158" actId="313"/>
          <ac:spMkLst>
            <pc:docMk/>
            <pc:sldMk cId="1597886213" sldId="276"/>
            <ac:spMk id="11" creationId="{2C07F2B5-1B67-40F1-9DB9-9F8471B0BA0B}"/>
          </ac:spMkLst>
        </pc:spChg>
      </pc:sldChg>
      <pc:sldChg chg="modSp mod ord">
        <pc:chgData name="Studio Ventimiglia | avv. Marco Marengo" userId="f9c51c70-5e8a-4beb-bfce-3f80ced40723" providerId="ADAL" clId="{6BFDED3F-8EA8-4591-9364-735B1873C8BA}" dt="2022-02-01T09:21:43.359" v="1734" actId="313"/>
        <pc:sldMkLst>
          <pc:docMk/>
          <pc:sldMk cId="1970522548" sldId="277"/>
        </pc:sldMkLst>
        <pc:spChg chg="mod">
          <ac:chgData name="Studio Ventimiglia | avv. Marco Marengo" userId="f9c51c70-5e8a-4beb-bfce-3f80ced40723" providerId="ADAL" clId="{6BFDED3F-8EA8-4591-9364-735B1873C8BA}" dt="2022-02-01T09:21:43.359" v="1734" actId="313"/>
          <ac:spMkLst>
            <pc:docMk/>
            <pc:sldMk cId="1970522548" sldId="277"/>
            <ac:spMk id="11" creationId="{2C07F2B5-1B67-40F1-9DB9-9F8471B0BA0B}"/>
          </ac:spMkLst>
        </pc:spChg>
      </pc:sldChg>
      <pc:sldChg chg="addSp delSp modSp del mod ord">
        <pc:chgData name="Studio Ventimiglia | avv. Marco Marengo" userId="f9c51c70-5e8a-4beb-bfce-3f80ced40723" providerId="ADAL" clId="{6BFDED3F-8EA8-4591-9364-735B1873C8BA}" dt="2022-02-04T18:04:52.495" v="11627" actId="14100"/>
        <pc:sldMkLst>
          <pc:docMk/>
          <pc:sldMk cId="179829728" sldId="278"/>
        </pc:sldMkLst>
        <pc:spChg chg="add del mod">
          <ac:chgData name="Studio Ventimiglia | avv. Marco Marengo" userId="f9c51c70-5e8a-4beb-bfce-3f80ced40723" providerId="ADAL" clId="{6BFDED3F-8EA8-4591-9364-735B1873C8BA}" dt="2022-02-03T13:47:32.994" v="4568" actId="478"/>
          <ac:spMkLst>
            <pc:docMk/>
            <pc:sldMk cId="179829728" sldId="278"/>
            <ac:spMk id="3" creationId="{6B9F1E15-74F9-4C75-8D1C-C6D855142AC6}"/>
          </ac:spMkLst>
        </pc:spChg>
        <pc:spChg chg="add del mod">
          <ac:chgData name="Studio Ventimiglia | avv. Marco Marengo" userId="f9c51c70-5e8a-4beb-bfce-3f80ced40723" providerId="ADAL" clId="{6BFDED3F-8EA8-4591-9364-735B1873C8BA}" dt="2022-02-03T13:50:46.642" v="4606" actId="21"/>
          <ac:spMkLst>
            <pc:docMk/>
            <pc:sldMk cId="179829728" sldId="278"/>
            <ac:spMk id="4" creationId="{A047EAEB-63DB-45E4-922B-E985DCF7ABDF}"/>
          </ac:spMkLst>
        </pc:spChg>
        <pc:spChg chg="mod">
          <ac:chgData name="Studio Ventimiglia | avv. Marco Marengo" userId="f9c51c70-5e8a-4beb-bfce-3f80ced40723" providerId="ADAL" clId="{6BFDED3F-8EA8-4591-9364-735B1873C8BA}" dt="2022-02-03T13:53:11.877" v="4637" actId="14861"/>
          <ac:spMkLst>
            <pc:docMk/>
            <pc:sldMk cId="179829728" sldId="278"/>
            <ac:spMk id="6" creationId="{00D6D4C2-DDC0-4C4C-ACA8-26DFED9A3ED4}"/>
          </ac:spMkLst>
        </pc:spChg>
        <pc:spChg chg="add del mod">
          <ac:chgData name="Studio Ventimiglia | avv. Marco Marengo" userId="f9c51c70-5e8a-4beb-bfce-3f80ced40723" providerId="ADAL" clId="{6BFDED3F-8EA8-4591-9364-735B1873C8BA}" dt="2022-02-03T13:48:38.578" v="4579" actId="478"/>
          <ac:spMkLst>
            <pc:docMk/>
            <pc:sldMk cId="179829728" sldId="278"/>
            <ac:spMk id="8" creationId="{F035DF98-1191-46D1-8555-F464009246F7}"/>
          </ac:spMkLst>
        </pc:spChg>
        <pc:spChg chg="del mod">
          <ac:chgData name="Studio Ventimiglia | avv. Marco Marengo" userId="f9c51c70-5e8a-4beb-bfce-3f80ced40723" providerId="ADAL" clId="{6BFDED3F-8EA8-4591-9364-735B1873C8BA}" dt="2022-02-03T13:45:24.633" v="4551" actId="478"/>
          <ac:spMkLst>
            <pc:docMk/>
            <pc:sldMk cId="179829728" sldId="278"/>
            <ac:spMk id="9" creationId="{92515790-78D5-43EE-B13B-AA472320AF08}"/>
          </ac:spMkLst>
        </pc:spChg>
        <pc:spChg chg="mod">
          <ac:chgData name="Studio Ventimiglia | avv. Marco Marengo" userId="f9c51c70-5e8a-4beb-bfce-3f80ced40723" providerId="ADAL" clId="{6BFDED3F-8EA8-4591-9364-735B1873C8BA}" dt="2022-02-04T18:04:52.495" v="11627" actId="14100"/>
          <ac:spMkLst>
            <pc:docMk/>
            <pc:sldMk cId="179829728" sldId="278"/>
            <ac:spMk id="10" creationId="{9FE20D41-4491-49F0-996D-FD60697600AC}"/>
          </ac:spMkLst>
        </pc:spChg>
        <pc:spChg chg="mod">
          <ac:chgData name="Studio Ventimiglia | avv. Marco Marengo" userId="f9c51c70-5e8a-4beb-bfce-3f80ced40723" providerId="ADAL" clId="{6BFDED3F-8EA8-4591-9364-735B1873C8BA}" dt="2022-02-03T13:43:16.941" v="4542" actId="207"/>
          <ac:spMkLst>
            <pc:docMk/>
            <pc:sldMk cId="179829728" sldId="278"/>
            <ac:spMk id="12" creationId="{A8BD83FE-D242-47B7-B0FE-C0C0AA1674D0}"/>
          </ac:spMkLst>
        </pc:spChg>
        <pc:spChg chg="add del mod">
          <ac:chgData name="Studio Ventimiglia | avv. Marco Marengo" userId="f9c51c70-5e8a-4beb-bfce-3f80ced40723" providerId="ADAL" clId="{6BFDED3F-8EA8-4591-9364-735B1873C8BA}" dt="2022-02-03T13:51:28.618" v="4608" actId="478"/>
          <ac:spMkLst>
            <pc:docMk/>
            <pc:sldMk cId="179829728" sldId="278"/>
            <ac:spMk id="13" creationId="{4D216B8B-64A2-4C6E-9484-85B01AFB4081}"/>
          </ac:spMkLst>
        </pc:spChg>
        <pc:spChg chg="add del mod">
          <ac:chgData name="Studio Ventimiglia | avv. Marco Marengo" userId="f9c51c70-5e8a-4beb-bfce-3f80ced40723" providerId="ADAL" clId="{6BFDED3F-8EA8-4591-9364-735B1873C8BA}" dt="2022-02-03T13:49:06.915" v="4586" actId="21"/>
          <ac:spMkLst>
            <pc:docMk/>
            <pc:sldMk cId="179829728" sldId="278"/>
            <ac:spMk id="15" creationId="{1B4F8F85-2446-4B52-A52D-6A7324EA70EB}"/>
          </ac:spMkLst>
        </pc:spChg>
        <pc:spChg chg="add mod">
          <ac:chgData name="Studio Ventimiglia | avv. Marco Marengo" userId="f9c51c70-5e8a-4beb-bfce-3f80ced40723" providerId="ADAL" clId="{6BFDED3F-8EA8-4591-9364-735B1873C8BA}" dt="2022-02-03T13:53:30.873" v="4638" actId="14861"/>
          <ac:spMkLst>
            <pc:docMk/>
            <pc:sldMk cId="179829728" sldId="278"/>
            <ac:spMk id="16" creationId="{106E89C7-BFD7-4CFB-AB7B-1CA0F780CD02}"/>
          </ac:spMkLst>
        </pc:spChg>
        <pc:spChg chg="add mod">
          <ac:chgData name="Studio Ventimiglia | avv. Marco Marengo" userId="f9c51c70-5e8a-4beb-bfce-3f80ced40723" providerId="ADAL" clId="{6BFDED3F-8EA8-4591-9364-735B1873C8BA}" dt="2022-02-03T18:22:19.617" v="5587" actId="20577"/>
          <ac:spMkLst>
            <pc:docMk/>
            <pc:sldMk cId="179829728" sldId="278"/>
            <ac:spMk id="17" creationId="{B6543C33-196F-4EF5-AD70-DF68ED709195}"/>
          </ac:spMkLst>
        </pc:spChg>
      </pc:sldChg>
      <pc:sldChg chg="modSp del mod ord">
        <pc:chgData name="Studio Ventimiglia | avv. Marco Marengo" userId="f9c51c70-5e8a-4beb-bfce-3f80ced40723" providerId="ADAL" clId="{6BFDED3F-8EA8-4591-9364-735B1873C8BA}" dt="2022-02-03T13:57:52.873" v="4663" actId="1076"/>
        <pc:sldMkLst>
          <pc:docMk/>
          <pc:sldMk cId="2542938657" sldId="279"/>
        </pc:sldMkLst>
        <pc:spChg chg="mod">
          <ac:chgData name="Studio Ventimiglia | avv. Marco Marengo" userId="f9c51c70-5e8a-4beb-bfce-3f80ced40723" providerId="ADAL" clId="{6BFDED3F-8EA8-4591-9364-735B1873C8BA}" dt="2022-02-03T13:57:52.873" v="4663" actId="1076"/>
          <ac:spMkLst>
            <pc:docMk/>
            <pc:sldMk cId="2542938657" sldId="279"/>
            <ac:spMk id="13" creationId="{666BA3AE-C91C-473D-9E5F-7C7ED11B0947}"/>
          </ac:spMkLst>
        </pc:spChg>
        <pc:spChg chg="mod">
          <ac:chgData name="Studio Ventimiglia | avv. Marco Marengo" userId="f9c51c70-5e8a-4beb-bfce-3f80ced40723" providerId="ADAL" clId="{6BFDED3F-8EA8-4591-9364-735B1873C8BA}" dt="2022-02-03T13:57:52.873" v="4663" actId="1076"/>
          <ac:spMkLst>
            <pc:docMk/>
            <pc:sldMk cId="2542938657" sldId="279"/>
            <ac:spMk id="15" creationId="{8DA74B0F-03F0-495A-BA15-1BF0F75B8A34}"/>
          </ac:spMkLst>
        </pc:spChg>
        <pc:spChg chg="mod">
          <ac:chgData name="Studio Ventimiglia | avv. Marco Marengo" userId="f9c51c70-5e8a-4beb-bfce-3f80ced40723" providerId="ADAL" clId="{6BFDED3F-8EA8-4591-9364-735B1873C8BA}" dt="2022-02-03T13:57:52.873" v="4663" actId="1076"/>
          <ac:spMkLst>
            <pc:docMk/>
            <pc:sldMk cId="2542938657" sldId="279"/>
            <ac:spMk id="16" creationId="{22011A08-9778-4D73-BA2C-CA6B83EED702}"/>
          </ac:spMkLst>
        </pc:spChg>
        <pc:spChg chg="mod">
          <ac:chgData name="Studio Ventimiglia | avv. Marco Marengo" userId="f9c51c70-5e8a-4beb-bfce-3f80ced40723" providerId="ADAL" clId="{6BFDED3F-8EA8-4591-9364-735B1873C8BA}" dt="2022-02-03T13:57:52.873" v="4663" actId="1076"/>
          <ac:spMkLst>
            <pc:docMk/>
            <pc:sldMk cId="2542938657" sldId="279"/>
            <ac:spMk id="17" creationId="{FCBDED91-93B7-48A2-BFDA-1791F3B781F9}"/>
          </ac:spMkLst>
        </pc:spChg>
        <pc:spChg chg="mod">
          <ac:chgData name="Studio Ventimiglia | avv. Marco Marengo" userId="f9c51c70-5e8a-4beb-bfce-3f80ced40723" providerId="ADAL" clId="{6BFDED3F-8EA8-4591-9364-735B1873C8BA}" dt="2022-02-03T13:57:52.873" v="4663" actId="1076"/>
          <ac:spMkLst>
            <pc:docMk/>
            <pc:sldMk cId="2542938657" sldId="279"/>
            <ac:spMk id="18" creationId="{ED0C0DF9-03B4-431A-A060-5241615F6AEC}"/>
          </ac:spMkLst>
        </pc:spChg>
      </pc:sldChg>
      <pc:sldChg chg="modSp del mod ord">
        <pc:chgData name="Studio Ventimiglia | avv. Marco Marengo" userId="f9c51c70-5e8a-4beb-bfce-3f80ced40723" providerId="ADAL" clId="{6BFDED3F-8EA8-4591-9364-735B1873C8BA}" dt="2022-02-11T14:53:01.612" v="33504" actId="207"/>
        <pc:sldMkLst>
          <pc:docMk/>
          <pc:sldMk cId="1607184191" sldId="280"/>
        </pc:sldMkLst>
        <pc:spChg chg="mod">
          <ac:chgData name="Studio Ventimiglia | avv. Marco Marengo" userId="f9c51c70-5e8a-4beb-bfce-3f80ced40723" providerId="ADAL" clId="{6BFDED3F-8EA8-4591-9364-735B1873C8BA}" dt="2022-02-11T14:53:01.612" v="33504" actId="207"/>
          <ac:spMkLst>
            <pc:docMk/>
            <pc:sldMk cId="1607184191" sldId="280"/>
            <ac:spMk id="4" creationId="{47E1AFFF-D53A-47BD-8163-6DBB48C4E946}"/>
          </ac:spMkLst>
        </pc:spChg>
      </pc:sldChg>
      <pc:sldChg chg="del ord">
        <pc:chgData name="Studio Ventimiglia | avv. Marco Marengo" userId="f9c51c70-5e8a-4beb-bfce-3f80ced40723" providerId="ADAL" clId="{6BFDED3F-8EA8-4591-9364-735B1873C8BA}" dt="2022-02-03T13:40:37.167" v="4465"/>
        <pc:sldMkLst>
          <pc:docMk/>
          <pc:sldMk cId="3726956511" sldId="281"/>
        </pc:sldMkLst>
      </pc:sldChg>
      <pc:sldChg chg="del">
        <pc:chgData name="Studio Ventimiglia | avv. Marco Marengo" userId="f9c51c70-5e8a-4beb-bfce-3f80ced40723" providerId="ADAL" clId="{6BFDED3F-8EA8-4591-9364-735B1873C8BA}" dt="2022-02-01T09:22:19.555" v="1746" actId="47"/>
        <pc:sldMkLst>
          <pc:docMk/>
          <pc:sldMk cId="2843381491" sldId="282"/>
        </pc:sldMkLst>
      </pc:sldChg>
      <pc:sldChg chg="del">
        <pc:chgData name="Studio Ventimiglia | avv. Marco Marengo" userId="f9c51c70-5e8a-4beb-bfce-3f80ced40723" providerId="ADAL" clId="{6BFDED3F-8EA8-4591-9364-735B1873C8BA}" dt="2022-02-01T09:22:20.274" v="1747" actId="47"/>
        <pc:sldMkLst>
          <pc:docMk/>
          <pc:sldMk cId="1494184228" sldId="283"/>
        </pc:sldMkLst>
      </pc:sldChg>
      <pc:sldChg chg="modSp del mod ord">
        <pc:chgData name="Studio Ventimiglia | avv. Marco Marengo" userId="f9c51c70-5e8a-4beb-bfce-3f80ced40723" providerId="ADAL" clId="{6BFDED3F-8EA8-4591-9364-735B1873C8BA}" dt="2022-02-03T13:56:44.897" v="4654" actId="115"/>
        <pc:sldMkLst>
          <pc:docMk/>
          <pc:sldMk cId="79822757" sldId="284"/>
        </pc:sldMkLst>
        <pc:spChg chg="mod">
          <ac:chgData name="Studio Ventimiglia | avv. Marco Marengo" userId="f9c51c70-5e8a-4beb-bfce-3f80ced40723" providerId="ADAL" clId="{6BFDED3F-8EA8-4591-9364-735B1873C8BA}" dt="2022-02-03T13:55:58.048" v="4646" actId="207"/>
          <ac:spMkLst>
            <pc:docMk/>
            <pc:sldMk cId="79822757" sldId="284"/>
            <ac:spMk id="9" creationId="{E3D232EA-6891-4916-AF18-77D1EE8B59DF}"/>
          </ac:spMkLst>
        </pc:spChg>
        <pc:spChg chg="mod">
          <ac:chgData name="Studio Ventimiglia | avv. Marco Marengo" userId="f9c51c70-5e8a-4beb-bfce-3f80ced40723" providerId="ADAL" clId="{6BFDED3F-8EA8-4591-9364-735B1873C8BA}" dt="2022-02-03T13:56:06.421" v="4648" actId="207"/>
          <ac:spMkLst>
            <pc:docMk/>
            <pc:sldMk cId="79822757" sldId="284"/>
            <ac:spMk id="10" creationId="{C951E0F3-1A59-45D5-BD95-3FF834E67829}"/>
          </ac:spMkLst>
        </pc:spChg>
        <pc:spChg chg="mod">
          <ac:chgData name="Studio Ventimiglia | avv. Marco Marengo" userId="f9c51c70-5e8a-4beb-bfce-3f80ced40723" providerId="ADAL" clId="{6BFDED3F-8EA8-4591-9364-735B1873C8BA}" dt="2022-02-03T13:56:15.497" v="4650" actId="207"/>
          <ac:spMkLst>
            <pc:docMk/>
            <pc:sldMk cId="79822757" sldId="284"/>
            <ac:spMk id="11" creationId="{0D728E2E-5049-4115-9F6E-4D0C2993DDB4}"/>
          </ac:spMkLst>
        </pc:spChg>
        <pc:spChg chg="mod">
          <ac:chgData name="Studio Ventimiglia | avv. Marco Marengo" userId="f9c51c70-5e8a-4beb-bfce-3f80ced40723" providerId="ADAL" clId="{6BFDED3F-8EA8-4591-9364-735B1873C8BA}" dt="2022-02-03T13:56:28.041" v="4651" actId="207"/>
          <ac:spMkLst>
            <pc:docMk/>
            <pc:sldMk cId="79822757" sldId="284"/>
            <ac:spMk id="12" creationId="{F067F321-8BF5-43A8-888F-8841D406FC02}"/>
          </ac:spMkLst>
        </pc:spChg>
        <pc:spChg chg="mod">
          <ac:chgData name="Studio Ventimiglia | avv. Marco Marengo" userId="f9c51c70-5e8a-4beb-bfce-3f80ced40723" providerId="ADAL" clId="{6BFDED3F-8EA8-4591-9364-735B1873C8BA}" dt="2022-02-03T13:55:11.464" v="4639" actId="13822"/>
          <ac:spMkLst>
            <pc:docMk/>
            <pc:sldMk cId="79822757" sldId="284"/>
            <ac:spMk id="21" creationId="{3C8CC71C-32C6-4D00-846C-1A6DC0B720C1}"/>
          </ac:spMkLst>
        </pc:spChg>
        <pc:spChg chg="mod">
          <ac:chgData name="Studio Ventimiglia | avv. Marco Marengo" userId="f9c51c70-5e8a-4beb-bfce-3f80ced40723" providerId="ADAL" clId="{6BFDED3F-8EA8-4591-9364-735B1873C8BA}" dt="2022-02-03T13:56:44.897" v="4654" actId="115"/>
          <ac:spMkLst>
            <pc:docMk/>
            <pc:sldMk cId="79822757" sldId="284"/>
            <ac:spMk id="22" creationId="{87DE6251-6A53-4B92-B30E-FD1D31AE7B66}"/>
          </ac:spMkLst>
        </pc:spChg>
      </pc:sldChg>
      <pc:sldChg chg="del">
        <pc:chgData name="Studio Ventimiglia | avv. Marco Marengo" userId="f9c51c70-5e8a-4beb-bfce-3f80ced40723" providerId="ADAL" clId="{6BFDED3F-8EA8-4591-9364-735B1873C8BA}" dt="2022-02-01T09:22:23.057" v="1751" actId="47"/>
        <pc:sldMkLst>
          <pc:docMk/>
          <pc:sldMk cId="2435766720" sldId="285"/>
        </pc:sldMkLst>
      </pc:sldChg>
      <pc:sldChg chg="add del">
        <pc:chgData name="Studio Ventimiglia | avv. Marco Marengo" userId="f9c51c70-5e8a-4beb-bfce-3f80ced40723" providerId="ADAL" clId="{6BFDED3F-8EA8-4591-9364-735B1873C8BA}" dt="2022-02-01T09:22:26.587" v="1755" actId="47"/>
        <pc:sldMkLst>
          <pc:docMk/>
          <pc:sldMk cId="3041568673" sldId="286"/>
        </pc:sldMkLst>
      </pc:sldChg>
      <pc:sldChg chg="del ord">
        <pc:chgData name="Studio Ventimiglia | avv. Marco Marengo" userId="f9c51c70-5e8a-4beb-bfce-3f80ced40723" providerId="ADAL" clId="{6BFDED3F-8EA8-4591-9364-735B1873C8BA}" dt="2022-02-01T09:24:25.827" v="1761"/>
        <pc:sldMkLst>
          <pc:docMk/>
          <pc:sldMk cId="1772281542" sldId="287"/>
        </pc:sldMkLst>
      </pc:sldChg>
      <pc:sldChg chg="add del">
        <pc:chgData name="Studio Ventimiglia | avv. Marco Marengo" userId="f9c51c70-5e8a-4beb-bfce-3f80ced40723" providerId="ADAL" clId="{6BFDED3F-8EA8-4591-9364-735B1873C8BA}" dt="2022-02-01T09:22:32.341" v="1757" actId="47"/>
        <pc:sldMkLst>
          <pc:docMk/>
          <pc:sldMk cId="545508262" sldId="288"/>
        </pc:sldMkLst>
      </pc:sldChg>
      <pc:sldChg chg="modSp del mod">
        <pc:chgData name="Studio Ventimiglia | avv. Marco Marengo" userId="f9c51c70-5e8a-4beb-bfce-3f80ced40723" providerId="ADAL" clId="{6BFDED3F-8EA8-4591-9364-735B1873C8BA}" dt="2022-02-03T13:58:39.113" v="4664" actId="2696"/>
        <pc:sldMkLst>
          <pc:docMk/>
          <pc:sldMk cId="665814401" sldId="289"/>
        </pc:sldMkLst>
        <pc:spChg chg="mod">
          <ac:chgData name="Studio Ventimiglia | avv. Marco Marengo" userId="f9c51c70-5e8a-4beb-bfce-3f80ced40723" providerId="ADAL" clId="{6BFDED3F-8EA8-4591-9364-735B1873C8BA}" dt="2022-02-01T09:20:11.028" v="1609" actId="20577"/>
          <ac:spMkLst>
            <pc:docMk/>
            <pc:sldMk cId="665814401" sldId="289"/>
            <ac:spMk id="11" creationId="{2C07F2B5-1B67-40F1-9DB9-9F8471B0BA0B}"/>
          </ac:spMkLst>
        </pc:spChg>
      </pc:sldChg>
      <pc:sldChg chg="del">
        <pc:chgData name="Studio Ventimiglia | avv. Marco Marengo" userId="f9c51c70-5e8a-4beb-bfce-3f80ced40723" providerId="ADAL" clId="{6BFDED3F-8EA8-4591-9364-735B1873C8BA}" dt="2022-02-01T09:21:50.804" v="1735" actId="47"/>
        <pc:sldMkLst>
          <pc:docMk/>
          <pc:sldMk cId="1142734866" sldId="290"/>
        </pc:sldMkLst>
      </pc:sldChg>
      <pc:sldChg chg="del">
        <pc:chgData name="Studio Ventimiglia | avv. Marco Marengo" userId="f9c51c70-5e8a-4beb-bfce-3f80ced40723" providerId="ADAL" clId="{6BFDED3F-8EA8-4591-9364-735B1873C8BA}" dt="2022-02-01T09:21:52.381" v="1736" actId="47"/>
        <pc:sldMkLst>
          <pc:docMk/>
          <pc:sldMk cId="3521297760" sldId="291"/>
        </pc:sldMkLst>
      </pc:sldChg>
      <pc:sldChg chg="del">
        <pc:chgData name="Studio Ventimiglia | avv. Marco Marengo" userId="f9c51c70-5e8a-4beb-bfce-3f80ced40723" providerId="ADAL" clId="{6BFDED3F-8EA8-4591-9364-735B1873C8BA}" dt="2022-02-01T09:22:00.663" v="1737" actId="47"/>
        <pc:sldMkLst>
          <pc:docMk/>
          <pc:sldMk cId="1092062560" sldId="293"/>
        </pc:sldMkLst>
      </pc:sldChg>
      <pc:sldChg chg="del">
        <pc:chgData name="Studio Ventimiglia | avv. Marco Marengo" userId="f9c51c70-5e8a-4beb-bfce-3f80ced40723" providerId="ADAL" clId="{6BFDED3F-8EA8-4591-9364-735B1873C8BA}" dt="2022-02-01T09:22:59.964" v="1759" actId="47"/>
        <pc:sldMkLst>
          <pc:docMk/>
          <pc:sldMk cId="4227849549" sldId="294"/>
        </pc:sldMkLst>
      </pc:sldChg>
      <pc:sldChg chg="del">
        <pc:chgData name="Studio Ventimiglia | avv. Marco Marengo" userId="f9c51c70-5e8a-4beb-bfce-3f80ced40723" providerId="ADAL" clId="{6BFDED3F-8EA8-4591-9364-735B1873C8BA}" dt="2022-02-01T09:22:06.787" v="1738" actId="47"/>
        <pc:sldMkLst>
          <pc:docMk/>
          <pc:sldMk cId="2615899683" sldId="296"/>
        </pc:sldMkLst>
      </pc:sldChg>
      <pc:sldChg chg="modSp mod">
        <pc:chgData name="Studio Ventimiglia | avv. Marco Marengo" userId="f9c51c70-5e8a-4beb-bfce-3f80ced40723" providerId="ADAL" clId="{6BFDED3F-8EA8-4591-9364-735B1873C8BA}" dt="2022-02-03T13:42:46.182" v="4539" actId="20577"/>
        <pc:sldMkLst>
          <pc:docMk/>
          <pc:sldMk cId="1051281956" sldId="297"/>
        </pc:sldMkLst>
        <pc:spChg chg="mod">
          <ac:chgData name="Studio Ventimiglia | avv. Marco Marengo" userId="f9c51c70-5e8a-4beb-bfce-3f80ced40723" providerId="ADAL" clId="{6BFDED3F-8EA8-4591-9364-735B1873C8BA}" dt="2022-02-03T13:42:46.182" v="4539" actId="20577"/>
          <ac:spMkLst>
            <pc:docMk/>
            <pc:sldMk cId="1051281956" sldId="297"/>
            <ac:spMk id="11" creationId="{2C07F2B5-1B67-40F1-9DB9-9F8471B0BA0B}"/>
          </ac:spMkLst>
        </pc:spChg>
      </pc:sldChg>
      <pc:sldChg chg="del">
        <pc:chgData name="Studio Ventimiglia | avv. Marco Marengo" userId="f9c51c70-5e8a-4beb-bfce-3f80ced40723" providerId="ADAL" clId="{6BFDED3F-8EA8-4591-9364-735B1873C8BA}" dt="2022-02-01T09:19:24.898" v="1487" actId="47"/>
        <pc:sldMkLst>
          <pc:docMk/>
          <pc:sldMk cId="3621466846" sldId="298"/>
        </pc:sldMkLst>
      </pc:sldChg>
      <pc:sldChg chg="del">
        <pc:chgData name="Studio Ventimiglia | avv. Marco Marengo" userId="f9c51c70-5e8a-4beb-bfce-3f80ced40723" providerId="ADAL" clId="{6BFDED3F-8EA8-4591-9364-735B1873C8BA}" dt="2022-02-01T09:19:25.851" v="1488" actId="47"/>
        <pc:sldMkLst>
          <pc:docMk/>
          <pc:sldMk cId="344710319" sldId="299"/>
        </pc:sldMkLst>
      </pc:sldChg>
      <pc:sldChg chg="del">
        <pc:chgData name="Studio Ventimiglia | avv. Marco Marengo" userId="f9c51c70-5e8a-4beb-bfce-3f80ced40723" providerId="ADAL" clId="{6BFDED3F-8EA8-4591-9364-735B1873C8BA}" dt="2022-02-01T09:19:26.710" v="1489" actId="47"/>
        <pc:sldMkLst>
          <pc:docMk/>
          <pc:sldMk cId="3546070004" sldId="300"/>
        </pc:sldMkLst>
      </pc:sldChg>
      <pc:sldChg chg="del">
        <pc:chgData name="Studio Ventimiglia | avv. Marco Marengo" userId="f9c51c70-5e8a-4beb-bfce-3f80ced40723" providerId="ADAL" clId="{6BFDED3F-8EA8-4591-9364-735B1873C8BA}" dt="2022-02-01T09:19:27.444" v="1490" actId="47"/>
        <pc:sldMkLst>
          <pc:docMk/>
          <pc:sldMk cId="1425990274" sldId="301"/>
        </pc:sldMkLst>
      </pc:sldChg>
      <pc:sldChg chg="del">
        <pc:chgData name="Studio Ventimiglia | avv. Marco Marengo" userId="f9c51c70-5e8a-4beb-bfce-3f80ced40723" providerId="ADAL" clId="{6BFDED3F-8EA8-4591-9364-735B1873C8BA}" dt="2022-02-01T09:19:28.163" v="1491" actId="47"/>
        <pc:sldMkLst>
          <pc:docMk/>
          <pc:sldMk cId="1839072676" sldId="302"/>
        </pc:sldMkLst>
      </pc:sldChg>
      <pc:sldChg chg="del">
        <pc:chgData name="Studio Ventimiglia | avv. Marco Marengo" userId="f9c51c70-5e8a-4beb-bfce-3f80ced40723" providerId="ADAL" clId="{6BFDED3F-8EA8-4591-9364-735B1873C8BA}" dt="2022-02-01T09:19:32.381" v="1494" actId="47"/>
        <pc:sldMkLst>
          <pc:docMk/>
          <pc:sldMk cId="2073568175" sldId="303"/>
        </pc:sldMkLst>
      </pc:sldChg>
      <pc:sldChg chg="del">
        <pc:chgData name="Studio Ventimiglia | avv. Marco Marengo" userId="f9c51c70-5e8a-4beb-bfce-3f80ced40723" providerId="ADAL" clId="{6BFDED3F-8EA8-4591-9364-735B1873C8BA}" dt="2022-02-01T09:19:34.052" v="1496" actId="47"/>
        <pc:sldMkLst>
          <pc:docMk/>
          <pc:sldMk cId="993577221" sldId="304"/>
        </pc:sldMkLst>
      </pc:sldChg>
      <pc:sldChg chg="del">
        <pc:chgData name="Studio Ventimiglia | avv. Marco Marengo" userId="f9c51c70-5e8a-4beb-bfce-3f80ced40723" providerId="ADAL" clId="{6BFDED3F-8EA8-4591-9364-735B1873C8BA}" dt="2022-02-01T14:03:13.937" v="1793" actId="2696"/>
        <pc:sldMkLst>
          <pc:docMk/>
          <pc:sldMk cId="1689991890" sldId="304"/>
        </pc:sldMkLst>
      </pc:sldChg>
      <pc:sldChg chg="del">
        <pc:chgData name="Studio Ventimiglia | avv. Marco Marengo" userId="f9c51c70-5e8a-4beb-bfce-3f80ced40723" providerId="ADAL" clId="{6BFDED3F-8EA8-4591-9364-735B1873C8BA}" dt="2022-02-01T09:22:55.988" v="1758" actId="47"/>
        <pc:sldMkLst>
          <pc:docMk/>
          <pc:sldMk cId="2518602647" sldId="305"/>
        </pc:sldMkLst>
      </pc:sldChg>
      <pc:sldChg chg="modSp mod ord">
        <pc:chgData name="Studio Ventimiglia | avv. Marco Marengo" userId="f9c51c70-5e8a-4beb-bfce-3f80ced40723" providerId="ADAL" clId="{6BFDED3F-8EA8-4591-9364-735B1873C8BA}" dt="2022-02-01T09:20:47.620" v="1692" actId="20577"/>
        <pc:sldMkLst>
          <pc:docMk/>
          <pc:sldMk cId="2604950840" sldId="306"/>
        </pc:sldMkLst>
        <pc:spChg chg="mod">
          <ac:chgData name="Studio Ventimiglia | avv. Marco Marengo" userId="f9c51c70-5e8a-4beb-bfce-3f80ced40723" providerId="ADAL" clId="{6BFDED3F-8EA8-4591-9364-735B1873C8BA}" dt="2022-02-01T09:20:47.620" v="1692" actId="20577"/>
          <ac:spMkLst>
            <pc:docMk/>
            <pc:sldMk cId="2604950840" sldId="306"/>
            <ac:spMk id="11" creationId="{2C07F2B5-1B67-40F1-9DB9-9F8471B0BA0B}"/>
          </ac:spMkLst>
        </pc:spChg>
      </pc:sldChg>
      <pc:sldChg chg="del">
        <pc:chgData name="Studio Ventimiglia | avv. Marco Marengo" userId="f9c51c70-5e8a-4beb-bfce-3f80ced40723" providerId="ADAL" clId="{6BFDED3F-8EA8-4591-9364-735B1873C8BA}" dt="2022-02-01T09:22:09.024" v="1739" actId="47"/>
        <pc:sldMkLst>
          <pc:docMk/>
          <pc:sldMk cId="2346566045" sldId="307"/>
        </pc:sldMkLst>
      </pc:sldChg>
      <pc:sldChg chg="del">
        <pc:chgData name="Studio Ventimiglia | avv. Marco Marengo" userId="f9c51c70-5e8a-4beb-bfce-3f80ced40723" providerId="ADAL" clId="{6BFDED3F-8EA8-4591-9364-735B1873C8BA}" dt="2022-02-01T09:22:10.018" v="1740" actId="47"/>
        <pc:sldMkLst>
          <pc:docMk/>
          <pc:sldMk cId="1261992324" sldId="308"/>
        </pc:sldMkLst>
      </pc:sldChg>
      <pc:sldChg chg="del">
        <pc:chgData name="Studio Ventimiglia | avv. Marco Marengo" userId="f9c51c70-5e8a-4beb-bfce-3f80ced40723" providerId="ADAL" clId="{6BFDED3F-8EA8-4591-9364-735B1873C8BA}" dt="2022-02-01T09:22:11.018" v="1741" actId="47"/>
        <pc:sldMkLst>
          <pc:docMk/>
          <pc:sldMk cId="420419152" sldId="309"/>
        </pc:sldMkLst>
      </pc:sldChg>
      <pc:sldChg chg="del">
        <pc:chgData name="Studio Ventimiglia | avv. Marco Marengo" userId="f9c51c70-5e8a-4beb-bfce-3f80ced40723" providerId="ADAL" clId="{6BFDED3F-8EA8-4591-9364-735B1873C8BA}" dt="2022-02-01T09:19:29.850" v="1492" actId="47"/>
        <pc:sldMkLst>
          <pc:docMk/>
          <pc:sldMk cId="3679391546" sldId="327"/>
        </pc:sldMkLst>
      </pc:sldChg>
      <pc:sldChg chg="del">
        <pc:chgData name="Studio Ventimiglia | avv. Marco Marengo" userId="f9c51c70-5e8a-4beb-bfce-3f80ced40723" providerId="ADAL" clId="{6BFDED3F-8EA8-4591-9364-735B1873C8BA}" dt="2022-02-01T09:19:31.084" v="1493" actId="47"/>
        <pc:sldMkLst>
          <pc:docMk/>
          <pc:sldMk cId="3497690701" sldId="328"/>
        </pc:sldMkLst>
      </pc:sldChg>
      <pc:sldChg chg="del">
        <pc:chgData name="Studio Ventimiglia | avv. Marco Marengo" userId="f9c51c70-5e8a-4beb-bfce-3f80ced40723" providerId="ADAL" clId="{6BFDED3F-8EA8-4591-9364-735B1873C8BA}" dt="2022-02-01T09:19:33.099" v="1495" actId="47"/>
        <pc:sldMkLst>
          <pc:docMk/>
          <pc:sldMk cId="683019622" sldId="329"/>
        </pc:sldMkLst>
      </pc:sldChg>
      <pc:sldChg chg="del">
        <pc:chgData name="Studio Ventimiglia | avv. Marco Marengo" userId="f9c51c70-5e8a-4beb-bfce-3f80ced40723" providerId="ADAL" clId="{6BFDED3F-8EA8-4591-9364-735B1873C8BA}" dt="2022-02-01T09:22:13.299" v="1742" actId="47"/>
        <pc:sldMkLst>
          <pc:docMk/>
          <pc:sldMk cId="2865302043" sldId="330"/>
        </pc:sldMkLst>
      </pc:sldChg>
      <pc:sldChg chg="addSp delSp modSp del mod ord">
        <pc:chgData name="Studio Ventimiglia | avv. Marco Marengo" userId="f9c51c70-5e8a-4beb-bfce-3f80ced40723" providerId="ADAL" clId="{6BFDED3F-8EA8-4591-9364-735B1873C8BA}" dt="2022-02-02T13:33:48.578" v="3221" actId="207"/>
        <pc:sldMkLst>
          <pc:docMk/>
          <pc:sldMk cId="7164791" sldId="331"/>
        </pc:sldMkLst>
        <pc:spChg chg="del">
          <ac:chgData name="Studio Ventimiglia | avv. Marco Marengo" userId="f9c51c70-5e8a-4beb-bfce-3f80ced40723" providerId="ADAL" clId="{6BFDED3F-8EA8-4591-9364-735B1873C8BA}" dt="2022-02-01T14:28:22.230" v="1805" actId="21"/>
          <ac:spMkLst>
            <pc:docMk/>
            <pc:sldMk cId="7164791" sldId="331"/>
            <ac:spMk id="8" creationId="{1610AECE-2E35-43B2-AF2E-1A852F4F8A58}"/>
          </ac:spMkLst>
        </pc:spChg>
        <pc:spChg chg="add mod">
          <ac:chgData name="Studio Ventimiglia | avv. Marco Marengo" userId="f9c51c70-5e8a-4beb-bfce-3f80ced40723" providerId="ADAL" clId="{6BFDED3F-8EA8-4591-9364-735B1873C8BA}" dt="2022-02-01T14:35:28.287" v="1835" actId="20577"/>
          <ac:spMkLst>
            <pc:docMk/>
            <pc:sldMk cId="7164791" sldId="331"/>
            <ac:spMk id="13" creationId="{C164C800-64F5-48D7-8335-5A2BB0EB4C06}"/>
          </ac:spMkLst>
        </pc:spChg>
        <pc:spChg chg="mod">
          <ac:chgData name="Studio Ventimiglia | avv. Marco Marengo" userId="f9c51c70-5e8a-4beb-bfce-3f80ced40723" providerId="ADAL" clId="{6BFDED3F-8EA8-4591-9364-735B1873C8BA}" dt="2022-02-01T14:36:51.720" v="1840" actId="14861"/>
          <ac:spMkLst>
            <pc:docMk/>
            <pc:sldMk cId="7164791" sldId="331"/>
            <ac:spMk id="18" creationId="{70724EE4-8E88-494B-A8B1-E8825BC98C78}"/>
          </ac:spMkLst>
        </pc:spChg>
        <pc:grpChg chg="mod">
          <ac:chgData name="Studio Ventimiglia | avv. Marco Marengo" userId="f9c51c70-5e8a-4beb-bfce-3f80ced40723" providerId="ADAL" clId="{6BFDED3F-8EA8-4591-9364-735B1873C8BA}" dt="2022-02-02T13:33:48.578" v="3221" actId="207"/>
          <ac:grpSpMkLst>
            <pc:docMk/>
            <pc:sldMk cId="7164791" sldId="331"/>
            <ac:grpSpMk id="24" creationId="{0EA53CB3-B524-442E-BCB5-59B01D804166}"/>
          </ac:grpSpMkLst>
        </pc:grpChg>
      </pc:sldChg>
      <pc:sldChg chg="addSp delSp modSp add mod ord">
        <pc:chgData name="Studio Ventimiglia | avv. Marco Marengo" userId="f9c51c70-5e8a-4beb-bfce-3f80ced40723" providerId="ADAL" clId="{6BFDED3F-8EA8-4591-9364-735B1873C8BA}" dt="2022-02-02T09:15:03.905" v="3219" actId="14861"/>
        <pc:sldMkLst>
          <pc:docMk/>
          <pc:sldMk cId="642652304" sldId="332"/>
        </pc:sldMkLst>
        <pc:spChg chg="del">
          <ac:chgData name="Studio Ventimiglia | avv. Marco Marengo" userId="f9c51c70-5e8a-4beb-bfce-3f80ced40723" providerId="ADAL" clId="{6BFDED3F-8EA8-4591-9364-735B1873C8BA}" dt="2022-02-01T14:00:55.642" v="1774" actId="478"/>
          <ac:spMkLst>
            <pc:docMk/>
            <pc:sldMk cId="642652304" sldId="332"/>
            <ac:spMk id="8" creationId="{1610AECE-2E35-43B2-AF2E-1A852F4F8A58}"/>
          </ac:spMkLst>
        </pc:spChg>
        <pc:spChg chg="add mod">
          <ac:chgData name="Studio Ventimiglia | avv. Marco Marengo" userId="f9c51c70-5e8a-4beb-bfce-3f80ced40723" providerId="ADAL" clId="{6BFDED3F-8EA8-4591-9364-735B1873C8BA}" dt="2022-02-01T14:39:25.121" v="1853" actId="14861"/>
          <ac:spMkLst>
            <pc:docMk/>
            <pc:sldMk cId="642652304" sldId="332"/>
            <ac:spMk id="13" creationId="{A95944A9-D9D3-4268-9883-3A627DEC05AD}"/>
          </ac:spMkLst>
        </pc:spChg>
        <pc:spChg chg="add mod">
          <ac:chgData name="Studio Ventimiglia | avv. Marco Marengo" userId="f9c51c70-5e8a-4beb-bfce-3f80ced40723" providerId="ADAL" clId="{6BFDED3F-8EA8-4591-9364-735B1873C8BA}" dt="2022-02-01T14:38:51.473" v="1850" actId="1076"/>
          <ac:spMkLst>
            <pc:docMk/>
            <pc:sldMk cId="642652304" sldId="332"/>
            <ac:spMk id="14" creationId="{BC8DABC8-A42A-4A45-9785-7AFEEBE851B4}"/>
          </ac:spMkLst>
        </pc:spChg>
        <pc:spChg chg="add mod">
          <ac:chgData name="Studio Ventimiglia | avv. Marco Marengo" userId="f9c51c70-5e8a-4beb-bfce-3f80ced40723" providerId="ADAL" clId="{6BFDED3F-8EA8-4591-9364-735B1873C8BA}" dt="2022-02-02T09:15:03.905" v="3219" actId="14861"/>
          <ac:spMkLst>
            <pc:docMk/>
            <pc:sldMk cId="642652304" sldId="332"/>
            <ac:spMk id="15" creationId="{32B967E7-7E1E-46FA-BB60-BD5F840FE0DC}"/>
          </ac:spMkLst>
        </pc:spChg>
        <pc:spChg chg="add mod">
          <ac:chgData name="Studio Ventimiglia | avv. Marco Marengo" userId="f9c51c70-5e8a-4beb-bfce-3f80ced40723" providerId="ADAL" clId="{6BFDED3F-8EA8-4591-9364-735B1873C8BA}" dt="2022-02-01T14:03:01.878" v="1792" actId="1076"/>
          <ac:spMkLst>
            <pc:docMk/>
            <pc:sldMk cId="642652304" sldId="332"/>
            <ac:spMk id="17" creationId="{0C81CCFD-C3F2-485F-A187-FDD69B7EE00D}"/>
          </ac:spMkLst>
        </pc:spChg>
        <pc:spChg chg="del">
          <ac:chgData name="Studio Ventimiglia | avv. Marco Marengo" userId="f9c51c70-5e8a-4beb-bfce-3f80ced40723" providerId="ADAL" clId="{6BFDED3F-8EA8-4591-9364-735B1873C8BA}" dt="2022-02-01T14:00:50.486" v="1771" actId="478"/>
          <ac:spMkLst>
            <pc:docMk/>
            <pc:sldMk cId="642652304" sldId="332"/>
            <ac:spMk id="25" creationId="{3F973823-4579-4C59-B8F8-E010955DF55A}"/>
          </ac:spMkLst>
        </pc:spChg>
        <pc:spChg chg="del mod">
          <ac:chgData name="Studio Ventimiglia | avv. Marco Marengo" userId="f9c51c70-5e8a-4beb-bfce-3f80ced40723" providerId="ADAL" clId="{6BFDED3F-8EA8-4591-9364-735B1873C8BA}" dt="2022-02-01T14:00:51.939" v="1772" actId="478"/>
          <ac:spMkLst>
            <pc:docMk/>
            <pc:sldMk cId="642652304" sldId="332"/>
            <ac:spMk id="26" creationId="{53C59D75-CA89-44B8-8347-B7184D02B478}"/>
          </ac:spMkLst>
        </pc:spChg>
        <pc:grpChg chg="del">
          <ac:chgData name="Studio Ventimiglia | avv. Marco Marengo" userId="f9c51c70-5e8a-4beb-bfce-3f80ced40723" providerId="ADAL" clId="{6BFDED3F-8EA8-4591-9364-735B1873C8BA}" dt="2022-02-01T14:00:53.455" v="1773" actId="478"/>
          <ac:grpSpMkLst>
            <pc:docMk/>
            <pc:sldMk cId="642652304" sldId="332"/>
            <ac:grpSpMk id="16" creationId="{2C2375CB-B08C-40BE-95F9-2DEF7ADF3677}"/>
          </ac:grpSpMkLst>
        </pc:grpChg>
        <pc:grpChg chg="del mod">
          <ac:chgData name="Studio Ventimiglia | avv. Marco Marengo" userId="f9c51c70-5e8a-4beb-bfce-3f80ced40723" providerId="ADAL" clId="{6BFDED3F-8EA8-4591-9364-735B1873C8BA}" dt="2022-02-01T14:00:50.486" v="1771" actId="478"/>
          <ac:grpSpMkLst>
            <pc:docMk/>
            <pc:sldMk cId="642652304" sldId="332"/>
            <ac:grpSpMk id="24" creationId="{0EA53CB3-B524-442E-BCB5-59B01D804166}"/>
          </ac:grpSpMkLst>
        </pc:grpChg>
        <pc:grpChg chg="del">
          <ac:chgData name="Studio Ventimiglia | avv. Marco Marengo" userId="f9c51c70-5e8a-4beb-bfce-3f80ced40723" providerId="ADAL" clId="{6BFDED3F-8EA8-4591-9364-735B1873C8BA}" dt="2022-02-01T14:01:01.687" v="1775" actId="478"/>
          <ac:grpSpMkLst>
            <pc:docMk/>
            <pc:sldMk cId="642652304" sldId="332"/>
            <ac:grpSpMk id="27" creationId="{499C0950-17F1-40B4-B049-7A17103174AF}"/>
          </ac:grpSpMkLst>
        </pc:grpChg>
      </pc:sldChg>
      <pc:sldChg chg="del">
        <pc:chgData name="Studio Ventimiglia | avv. Marco Marengo" userId="f9c51c70-5e8a-4beb-bfce-3f80ced40723" providerId="ADAL" clId="{6BFDED3F-8EA8-4591-9364-735B1873C8BA}" dt="2022-02-01T09:18:14.450" v="1288" actId="47"/>
        <pc:sldMkLst>
          <pc:docMk/>
          <pc:sldMk cId="2512481713" sldId="332"/>
        </pc:sldMkLst>
      </pc:sldChg>
      <pc:sldChg chg="addSp delSp modSp add mod">
        <pc:chgData name="Studio Ventimiglia | avv. Marco Marengo" userId="f9c51c70-5e8a-4beb-bfce-3f80ced40723" providerId="ADAL" clId="{6BFDED3F-8EA8-4591-9364-735B1873C8BA}" dt="2022-02-01T16:39:02.441" v="2537" actId="14861"/>
        <pc:sldMkLst>
          <pc:docMk/>
          <pc:sldMk cId="2607532704" sldId="333"/>
        </pc:sldMkLst>
        <pc:spChg chg="add mod">
          <ac:chgData name="Studio Ventimiglia | avv. Marco Marengo" userId="f9c51c70-5e8a-4beb-bfce-3f80ced40723" providerId="ADAL" clId="{6BFDED3F-8EA8-4591-9364-735B1873C8BA}" dt="2022-02-01T16:39:02.441" v="2537" actId="14861"/>
          <ac:spMkLst>
            <pc:docMk/>
            <pc:sldMk cId="2607532704" sldId="333"/>
            <ac:spMk id="8" creationId="{72CEFC07-06E1-467A-9D1D-035872CF7F9F}"/>
          </ac:spMkLst>
        </pc:spChg>
        <pc:spChg chg="add mod">
          <ac:chgData name="Studio Ventimiglia | avv. Marco Marengo" userId="f9c51c70-5e8a-4beb-bfce-3f80ced40723" providerId="ADAL" clId="{6BFDED3F-8EA8-4591-9364-735B1873C8BA}" dt="2022-02-01T16:38:41.149" v="2536" actId="12"/>
          <ac:spMkLst>
            <pc:docMk/>
            <pc:sldMk cId="2607532704" sldId="333"/>
            <ac:spMk id="10" creationId="{DAF02E08-9AC9-49E6-9E7A-DAACF0E6C1CC}"/>
          </ac:spMkLst>
        </pc:spChg>
        <pc:spChg chg="del">
          <ac:chgData name="Studio Ventimiglia | avv. Marco Marengo" userId="f9c51c70-5e8a-4beb-bfce-3f80ced40723" providerId="ADAL" clId="{6BFDED3F-8EA8-4591-9364-735B1873C8BA}" dt="2022-02-01T14:40:13.547" v="1855" actId="478"/>
          <ac:spMkLst>
            <pc:docMk/>
            <pc:sldMk cId="2607532704" sldId="333"/>
            <ac:spMk id="13" creationId="{A95944A9-D9D3-4268-9883-3A627DEC05AD}"/>
          </ac:spMkLst>
        </pc:spChg>
        <pc:spChg chg="del">
          <ac:chgData name="Studio Ventimiglia | avv. Marco Marengo" userId="f9c51c70-5e8a-4beb-bfce-3f80ced40723" providerId="ADAL" clId="{6BFDED3F-8EA8-4591-9364-735B1873C8BA}" dt="2022-02-01T14:40:14.703" v="1856" actId="478"/>
          <ac:spMkLst>
            <pc:docMk/>
            <pc:sldMk cId="2607532704" sldId="333"/>
            <ac:spMk id="14" creationId="{BC8DABC8-A42A-4A45-9785-7AFEEBE851B4}"/>
          </ac:spMkLst>
        </pc:spChg>
        <pc:spChg chg="del">
          <ac:chgData name="Studio Ventimiglia | avv. Marco Marengo" userId="f9c51c70-5e8a-4beb-bfce-3f80ced40723" providerId="ADAL" clId="{6BFDED3F-8EA8-4591-9364-735B1873C8BA}" dt="2022-02-01T14:40:18.109" v="1857" actId="21"/>
          <ac:spMkLst>
            <pc:docMk/>
            <pc:sldMk cId="2607532704" sldId="333"/>
            <ac:spMk id="15" creationId="{32B967E7-7E1E-46FA-BB60-BD5F840FE0DC}"/>
          </ac:spMkLst>
        </pc:spChg>
        <pc:spChg chg="mod">
          <ac:chgData name="Studio Ventimiglia | avv. Marco Marengo" userId="f9c51c70-5e8a-4beb-bfce-3f80ced40723" providerId="ADAL" clId="{6BFDED3F-8EA8-4591-9364-735B1873C8BA}" dt="2022-02-01T14:41:15.205" v="2022" actId="20577"/>
          <ac:spMkLst>
            <pc:docMk/>
            <pc:sldMk cId="2607532704" sldId="333"/>
            <ac:spMk id="17" creationId="{0C81CCFD-C3F2-485F-A187-FDD69B7EE00D}"/>
          </ac:spMkLst>
        </pc:spChg>
      </pc:sldChg>
      <pc:sldChg chg="del">
        <pc:chgData name="Studio Ventimiglia | avv. Marco Marengo" userId="f9c51c70-5e8a-4beb-bfce-3f80ced40723" providerId="ADAL" clId="{6BFDED3F-8EA8-4591-9364-735B1873C8BA}" dt="2022-02-01T09:22:22.385" v="1750" actId="47"/>
        <pc:sldMkLst>
          <pc:docMk/>
          <pc:sldMk cId="3433912352" sldId="333"/>
        </pc:sldMkLst>
      </pc:sldChg>
      <pc:sldChg chg="addSp delSp modSp add mod">
        <pc:chgData name="Studio Ventimiglia | avv. Marco Marengo" userId="f9c51c70-5e8a-4beb-bfce-3f80ced40723" providerId="ADAL" clId="{6BFDED3F-8EA8-4591-9364-735B1873C8BA}" dt="2022-02-10T16:31:02.704" v="27942" actId="207"/>
        <pc:sldMkLst>
          <pc:docMk/>
          <pc:sldMk cId="2475700504" sldId="334"/>
        </pc:sldMkLst>
        <pc:spChg chg="add mod">
          <ac:chgData name="Studio Ventimiglia | avv. Marco Marengo" userId="f9c51c70-5e8a-4beb-bfce-3f80ced40723" providerId="ADAL" clId="{6BFDED3F-8EA8-4591-9364-735B1873C8BA}" dt="2022-02-01T15:00:12.978" v="2141" actId="14861"/>
          <ac:spMkLst>
            <pc:docMk/>
            <pc:sldMk cId="2475700504" sldId="334"/>
            <ac:spMk id="2" creationId="{98504866-87BF-4F21-8191-AA10C1A4B264}"/>
          </ac:spMkLst>
        </pc:spChg>
        <pc:spChg chg="add mod">
          <ac:chgData name="Studio Ventimiglia | avv. Marco Marengo" userId="f9c51c70-5e8a-4beb-bfce-3f80ced40723" providerId="ADAL" clId="{6BFDED3F-8EA8-4591-9364-735B1873C8BA}" dt="2022-02-01T14:59:47.203" v="2140" actId="207"/>
          <ac:spMkLst>
            <pc:docMk/>
            <pc:sldMk cId="2475700504" sldId="334"/>
            <ac:spMk id="3" creationId="{085F06B6-D251-4488-8921-91F4FD91C5B5}"/>
          </ac:spMkLst>
        </pc:spChg>
        <pc:spChg chg="add del mod">
          <ac:chgData name="Studio Ventimiglia | avv. Marco Marengo" userId="f9c51c70-5e8a-4beb-bfce-3f80ced40723" providerId="ADAL" clId="{6BFDED3F-8EA8-4591-9364-735B1873C8BA}" dt="2022-02-01T14:57:39.427" v="2121" actId="478"/>
          <ac:spMkLst>
            <pc:docMk/>
            <pc:sldMk cId="2475700504" sldId="334"/>
            <ac:spMk id="7" creationId="{0579E9D3-38B9-4B4D-B1BE-F5408E456C94}"/>
          </ac:spMkLst>
        </pc:spChg>
        <pc:spChg chg="del">
          <ac:chgData name="Studio Ventimiglia | avv. Marco Marengo" userId="f9c51c70-5e8a-4beb-bfce-3f80ced40723" providerId="ADAL" clId="{6BFDED3F-8EA8-4591-9364-735B1873C8BA}" dt="2022-02-01T14:56:31.052" v="2113" actId="478"/>
          <ac:spMkLst>
            <pc:docMk/>
            <pc:sldMk cId="2475700504" sldId="334"/>
            <ac:spMk id="8" creationId="{72CEFC07-06E1-467A-9D1D-035872CF7F9F}"/>
          </ac:spMkLst>
        </pc:spChg>
        <pc:spChg chg="del">
          <ac:chgData name="Studio Ventimiglia | avv. Marco Marengo" userId="f9c51c70-5e8a-4beb-bfce-3f80ced40723" providerId="ADAL" clId="{6BFDED3F-8EA8-4591-9364-735B1873C8BA}" dt="2022-02-01T14:56:28.943" v="2112" actId="21"/>
          <ac:spMkLst>
            <pc:docMk/>
            <pc:sldMk cId="2475700504" sldId="334"/>
            <ac:spMk id="10" creationId="{DAF02E08-9AC9-49E6-9E7A-DAACF0E6C1CC}"/>
          </ac:spMkLst>
        </pc:spChg>
        <pc:spChg chg="add mod">
          <ac:chgData name="Studio Ventimiglia | avv. Marco Marengo" userId="f9c51c70-5e8a-4beb-bfce-3f80ced40723" providerId="ADAL" clId="{6BFDED3F-8EA8-4591-9364-735B1873C8BA}" dt="2022-02-10T16:31:02.704" v="27942" actId="207"/>
          <ac:spMkLst>
            <pc:docMk/>
            <pc:sldMk cId="2475700504" sldId="334"/>
            <ac:spMk id="11" creationId="{DD9414A9-D38E-4296-B129-2D47D9F03B04}"/>
          </ac:spMkLst>
        </pc:spChg>
        <pc:spChg chg="add mod">
          <ac:chgData name="Studio Ventimiglia | avv. Marco Marengo" userId="f9c51c70-5e8a-4beb-bfce-3f80ced40723" providerId="ADAL" clId="{6BFDED3F-8EA8-4591-9364-735B1873C8BA}" dt="2022-02-01T15:12:50.552" v="2222" actId="1076"/>
          <ac:spMkLst>
            <pc:docMk/>
            <pc:sldMk cId="2475700504" sldId="334"/>
            <ac:spMk id="12" creationId="{9DB1EFAF-30F1-4D0E-A7C6-88C24A4A7F8C}"/>
          </ac:spMkLst>
        </pc:spChg>
        <pc:spChg chg="add mod">
          <ac:chgData name="Studio Ventimiglia | avv. Marco Marengo" userId="f9c51c70-5e8a-4beb-bfce-3f80ced40723" providerId="ADAL" clId="{6BFDED3F-8EA8-4591-9364-735B1873C8BA}" dt="2022-02-01T15:09:38.316" v="2219" actId="14100"/>
          <ac:spMkLst>
            <pc:docMk/>
            <pc:sldMk cId="2475700504" sldId="334"/>
            <ac:spMk id="13" creationId="{57748FC2-68AB-401E-BA76-3FCA8684FB09}"/>
          </ac:spMkLst>
        </pc:spChg>
      </pc:sldChg>
      <pc:sldChg chg="addSp delSp modSp add mod">
        <pc:chgData name="Studio Ventimiglia | avv. Marco Marengo" userId="f9c51c70-5e8a-4beb-bfce-3f80ced40723" providerId="ADAL" clId="{6BFDED3F-8EA8-4591-9364-735B1873C8BA}" dt="2022-02-01T15:46:37.143" v="2417"/>
        <pc:sldMkLst>
          <pc:docMk/>
          <pc:sldMk cId="421483335" sldId="335"/>
        </pc:sldMkLst>
        <pc:spChg chg="del">
          <ac:chgData name="Studio Ventimiglia | avv. Marco Marengo" userId="f9c51c70-5e8a-4beb-bfce-3f80ced40723" providerId="ADAL" clId="{6BFDED3F-8EA8-4591-9364-735B1873C8BA}" dt="2022-02-01T15:13:48.927" v="2224" actId="478"/>
          <ac:spMkLst>
            <pc:docMk/>
            <pc:sldMk cId="421483335" sldId="335"/>
            <ac:spMk id="2" creationId="{98504866-87BF-4F21-8191-AA10C1A4B264}"/>
          </ac:spMkLst>
        </pc:spChg>
        <pc:spChg chg="del mod">
          <ac:chgData name="Studio Ventimiglia | avv. Marco Marengo" userId="f9c51c70-5e8a-4beb-bfce-3f80ced40723" providerId="ADAL" clId="{6BFDED3F-8EA8-4591-9364-735B1873C8BA}" dt="2022-02-01T15:13:51.504" v="2226" actId="478"/>
          <ac:spMkLst>
            <pc:docMk/>
            <pc:sldMk cId="421483335" sldId="335"/>
            <ac:spMk id="3" creationId="{085F06B6-D251-4488-8921-91F4FD91C5B5}"/>
          </ac:spMkLst>
        </pc:spChg>
        <pc:spChg chg="add mod">
          <ac:chgData name="Studio Ventimiglia | avv. Marco Marengo" userId="f9c51c70-5e8a-4beb-bfce-3f80ced40723" providerId="ADAL" clId="{6BFDED3F-8EA8-4591-9364-735B1873C8BA}" dt="2022-02-01T15:33:29.413" v="2367" actId="1076"/>
          <ac:spMkLst>
            <pc:docMk/>
            <pc:sldMk cId="421483335" sldId="335"/>
            <ac:spMk id="10" creationId="{32ADE8A9-8C1B-4FF2-A38D-C8FDE38B4D34}"/>
          </ac:spMkLst>
        </pc:spChg>
        <pc:spChg chg="del">
          <ac:chgData name="Studio Ventimiglia | avv. Marco Marengo" userId="f9c51c70-5e8a-4beb-bfce-3f80ced40723" providerId="ADAL" clId="{6BFDED3F-8EA8-4591-9364-735B1873C8BA}" dt="2022-02-01T15:14:54.880" v="2229" actId="478"/>
          <ac:spMkLst>
            <pc:docMk/>
            <pc:sldMk cId="421483335" sldId="335"/>
            <ac:spMk id="11" creationId="{DD9414A9-D38E-4296-B129-2D47D9F03B04}"/>
          </ac:spMkLst>
        </pc:spChg>
        <pc:spChg chg="del">
          <ac:chgData name="Studio Ventimiglia | avv. Marco Marengo" userId="f9c51c70-5e8a-4beb-bfce-3f80ced40723" providerId="ADAL" clId="{6BFDED3F-8EA8-4591-9364-735B1873C8BA}" dt="2022-02-01T15:14:58.176" v="2231" actId="478"/>
          <ac:spMkLst>
            <pc:docMk/>
            <pc:sldMk cId="421483335" sldId="335"/>
            <ac:spMk id="12" creationId="{9DB1EFAF-30F1-4D0E-A7C6-88C24A4A7F8C}"/>
          </ac:spMkLst>
        </pc:spChg>
        <pc:spChg chg="del">
          <ac:chgData name="Studio Ventimiglia | avv. Marco Marengo" userId="f9c51c70-5e8a-4beb-bfce-3f80ced40723" providerId="ADAL" clId="{6BFDED3F-8EA8-4591-9364-735B1873C8BA}" dt="2022-02-01T15:14:56.348" v="2230" actId="478"/>
          <ac:spMkLst>
            <pc:docMk/>
            <pc:sldMk cId="421483335" sldId="335"/>
            <ac:spMk id="13" creationId="{57748FC2-68AB-401E-BA76-3FCA8684FB09}"/>
          </ac:spMkLst>
        </pc:spChg>
        <pc:spChg chg="add mod">
          <ac:chgData name="Studio Ventimiglia | avv. Marco Marengo" userId="f9c51c70-5e8a-4beb-bfce-3f80ced40723" providerId="ADAL" clId="{6BFDED3F-8EA8-4591-9364-735B1873C8BA}" dt="2022-02-01T15:45:19.136" v="2409" actId="1076"/>
          <ac:spMkLst>
            <pc:docMk/>
            <pc:sldMk cId="421483335" sldId="335"/>
            <ac:spMk id="14" creationId="{6A0863B6-F6D8-45C3-ABCC-6B0F363833D8}"/>
          </ac:spMkLst>
        </pc:spChg>
        <pc:spChg chg="add mod">
          <ac:chgData name="Studio Ventimiglia | avv. Marco Marengo" userId="f9c51c70-5e8a-4beb-bfce-3f80ced40723" providerId="ADAL" clId="{6BFDED3F-8EA8-4591-9364-735B1873C8BA}" dt="2022-02-01T15:46:37.143" v="2417"/>
          <ac:spMkLst>
            <pc:docMk/>
            <pc:sldMk cId="421483335" sldId="335"/>
            <ac:spMk id="15" creationId="{F9D9C914-FD96-4B76-BCAD-92E62C913725}"/>
          </ac:spMkLst>
        </pc:spChg>
      </pc:sldChg>
      <pc:sldChg chg="addSp delSp modSp add mod">
        <pc:chgData name="Studio Ventimiglia | avv. Marco Marengo" userId="f9c51c70-5e8a-4beb-bfce-3f80ced40723" providerId="ADAL" clId="{6BFDED3F-8EA8-4591-9364-735B1873C8BA}" dt="2022-02-01T16:41:17.144" v="2543" actId="14861"/>
        <pc:sldMkLst>
          <pc:docMk/>
          <pc:sldMk cId="1990555052" sldId="336"/>
        </pc:sldMkLst>
        <pc:spChg chg="add del mod">
          <ac:chgData name="Studio Ventimiglia | avv. Marco Marengo" userId="f9c51c70-5e8a-4beb-bfce-3f80ced40723" providerId="ADAL" clId="{6BFDED3F-8EA8-4591-9364-735B1873C8BA}" dt="2022-02-01T15:55:00.709" v="2425" actId="478"/>
          <ac:spMkLst>
            <pc:docMk/>
            <pc:sldMk cId="1990555052" sldId="336"/>
            <ac:spMk id="8" creationId="{041C3769-7DEF-4B0D-9963-1B990F11244E}"/>
          </ac:spMkLst>
        </pc:spChg>
        <pc:spChg chg="del">
          <ac:chgData name="Studio Ventimiglia | avv. Marco Marengo" userId="f9c51c70-5e8a-4beb-bfce-3f80ced40723" providerId="ADAL" clId="{6BFDED3F-8EA8-4591-9364-735B1873C8BA}" dt="2022-02-01T15:54:32.278" v="2419" actId="478"/>
          <ac:spMkLst>
            <pc:docMk/>
            <pc:sldMk cId="1990555052" sldId="336"/>
            <ac:spMk id="10" creationId="{32ADE8A9-8C1B-4FF2-A38D-C8FDE38B4D34}"/>
          </ac:spMkLst>
        </pc:spChg>
        <pc:spChg chg="add mod">
          <ac:chgData name="Studio Ventimiglia | avv. Marco Marengo" userId="f9c51c70-5e8a-4beb-bfce-3f80ced40723" providerId="ADAL" clId="{6BFDED3F-8EA8-4591-9364-735B1873C8BA}" dt="2022-02-01T16:41:17.144" v="2543" actId="14861"/>
          <ac:spMkLst>
            <pc:docMk/>
            <pc:sldMk cId="1990555052" sldId="336"/>
            <ac:spMk id="11" creationId="{CC459EE2-ACC4-492E-8141-7A00D6F40248}"/>
          </ac:spMkLst>
        </pc:spChg>
        <pc:spChg chg="add mod">
          <ac:chgData name="Studio Ventimiglia | avv. Marco Marengo" userId="f9c51c70-5e8a-4beb-bfce-3f80ced40723" providerId="ADAL" clId="{6BFDED3F-8EA8-4591-9364-735B1873C8BA}" dt="2022-02-01T16:17:59.062" v="2443" actId="14861"/>
          <ac:spMkLst>
            <pc:docMk/>
            <pc:sldMk cId="1990555052" sldId="336"/>
            <ac:spMk id="12" creationId="{74C6CC69-515C-4ECC-9551-0D092A6B3DE2}"/>
          </ac:spMkLst>
        </pc:spChg>
        <pc:spChg chg="del">
          <ac:chgData name="Studio Ventimiglia | avv. Marco Marengo" userId="f9c51c70-5e8a-4beb-bfce-3f80ced40723" providerId="ADAL" clId="{6BFDED3F-8EA8-4591-9364-735B1873C8BA}" dt="2022-02-01T15:54:33.278" v="2420" actId="478"/>
          <ac:spMkLst>
            <pc:docMk/>
            <pc:sldMk cId="1990555052" sldId="336"/>
            <ac:spMk id="14" creationId="{6A0863B6-F6D8-45C3-ABCC-6B0F363833D8}"/>
          </ac:spMkLst>
        </pc:spChg>
        <pc:spChg chg="del">
          <ac:chgData name="Studio Ventimiglia | avv. Marco Marengo" userId="f9c51c70-5e8a-4beb-bfce-3f80ced40723" providerId="ADAL" clId="{6BFDED3F-8EA8-4591-9364-735B1873C8BA}" dt="2022-02-01T15:54:35.309" v="2421" actId="478"/>
          <ac:spMkLst>
            <pc:docMk/>
            <pc:sldMk cId="1990555052" sldId="336"/>
            <ac:spMk id="15" creationId="{F9D9C914-FD96-4B76-BCAD-92E62C913725}"/>
          </ac:spMkLst>
        </pc:spChg>
      </pc:sldChg>
      <pc:sldChg chg="addSp delSp modSp add mod">
        <pc:chgData name="Studio Ventimiglia | avv. Marco Marengo" userId="f9c51c70-5e8a-4beb-bfce-3f80ced40723" providerId="ADAL" clId="{6BFDED3F-8EA8-4591-9364-735B1873C8BA}" dt="2022-02-01T16:46:15.532" v="2563" actId="14861"/>
        <pc:sldMkLst>
          <pc:docMk/>
          <pc:sldMk cId="3302969777" sldId="337"/>
        </pc:sldMkLst>
        <pc:spChg chg="add mod">
          <ac:chgData name="Studio Ventimiglia | avv. Marco Marengo" userId="f9c51c70-5e8a-4beb-bfce-3f80ced40723" providerId="ADAL" clId="{6BFDED3F-8EA8-4591-9364-735B1873C8BA}" dt="2022-02-01T16:25:50.451" v="2465" actId="14861"/>
          <ac:spMkLst>
            <pc:docMk/>
            <pc:sldMk cId="3302969777" sldId="337"/>
            <ac:spMk id="7" creationId="{44D73584-593C-4FB2-95D2-97317E06C671}"/>
          </ac:spMkLst>
        </pc:spChg>
        <pc:spChg chg="add del mod">
          <ac:chgData name="Studio Ventimiglia | avv. Marco Marengo" userId="f9c51c70-5e8a-4beb-bfce-3f80ced40723" providerId="ADAL" clId="{6BFDED3F-8EA8-4591-9364-735B1873C8BA}" dt="2022-02-01T16:28:22.970" v="2470" actId="478"/>
          <ac:spMkLst>
            <pc:docMk/>
            <pc:sldMk cId="3302969777" sldId="337"/>
            <ac:spMk id="9" creationId="{25655893-1FE9-4416-B23C-DA358421F6E8}"/>
          </ac:spMkLst>
        </pc:spChg>
        <pc:spChg chg="del">
          <ac:chgData name="Studio Ventimiglia | avv. Marco Marengo" userId="f9c51c70-5e8a-4beb-bfce-3f80ced40723" providerId="ADAL" clId="{6BFDED3F-8EA8-4591-9364-735B1873C8BA}" dt="2022-02-01T16:23:08.535" v="2451" actId="478"/>
          <ac:spMkLst>
            <pc:docMk/>
            <pc:sldMk cId="3302969777" sldId="337"/>
            <ac:spMk id="11" creationId="{CC459EE2-ACC4-492E-8141-7A00D6F40248}"/>
          </ac:spMkLst>
        </pc:spChg>
        <pc:spChg chg="del">
          <ac:chgData name="Studio Ventimiglia | avv. Marco Marengo" userId="f9c51c70-5e8a-4beb-bfce-3f80ced40723" providerId="ADAL" clId="{6BFDED3F-8EA8-4591-9364-735B1873C8BA}" dt="2022-02-01T16:23:09.723" v="2452" actId="478"/>
          <ac:spMkLst>
            <pc:docMk/>
            <pc:sldMk cId="3302969777" sldId="337"/>
            <ac:spMk id="12" creationId="{74C6CC69-515C-4ECC-9551-0D092A6B3DE2}"/>
          </ac:spMkLst>
        </pc:spChg>
        <pc:spChg chg="add mod">
          <ac:chgData name="Studio Ventimiglia | avv. Marco Marengo" userId="f9c51c70-5e8a-4beb-bfce-3f80ced40723" providerId="ADAL" clId="{6BFDED3F-8EA8-4591-9364-735B1873C8BA}" dt="2022-02-01T16:33:59.734" v="2487" actId="207"/>
          <ac:spMkLst>
            <pc:docMk/>
            <pc:sldMk cId="3302969777" sldId="337"/>
            <ac:spMk id="13" creationId="{60407EEF-572C-4B00-93D5-B9FBF2F7BEF3}"/>
          </ac:spMkLst>
        </pc:spChg>
        <pc:spChg chg="add mod">
          <ac:chgData name="Studio Ventimiglia | avv. Marco Marengo" userId="f9c51c70-5e8a-4beb-bfce-3f80ced40723" providerId="ADAL" clId="{6BFDED3F-8EA8-4591-9364-735B1873C8BA}" dt="2022-02-01T16:40:36.091" v="2542" actId="20577"/>
          <ac:spMkLst>
            <pc:docMk/>
            <pc:sldMk cId="3302969777" sldId="337"/>
            <ac:spMk id="14" creationId="{57A165F8-2DF7-4610-9E30-21E7601233CB}"/>
          </ac:spMkLst>
        </pc:spChg>
        <pc:spChg chg="add mod">
          <ac:chgData name="Studio Ventimiglia | avv. Marco Marengo" userId="f9c51c70-5e8a-4beb-bfce-3f80ced40723" providerId="ADAL" clId="{6BFDED3F-8EA8-4591-9364-735B1873C8BA}" dt="2022-02-01T16:36:57.533" v="2528" actId="20577"/>
          <ac:spMkLst>
            <pc:docMk/>
            <pc:sldMk cId="3302969777" sldId="337"/>
            <ac:spMk id="15" creationId="{4CC67044-A5AF-496A-AE7E-FD44543F3523}"/>
          </ac:spMkLst>
        </pc:spChg>
        <pc:spChg chg="add mod">
          <ac:chgData name="Studio Ventimiglia | avv. Marco Marengo" userId="f9c51c70-5e8a-4beb-bfce-3f80ced40723" providerId="ADAL" clId="{6BFDED3F-8EA8-4591-9364-735B1873C8BA}" dt="2022-02-01T16:44:37.737" v="2551" actId="1076"/>
          <ac:spMkLst>
            <pc:docMk/>
            <pc:sldMk cId="3302969777" sldId="337"/>
            <ac:spMk id="16" creationId="{BD44E2A5-BDF7-4449-98A0-E219FF6072F9}"/>
          </ac:spMkLst>
        </pc:spChg>
        <pc:spChg chg="add mod">
          <ac:chgData name="Studio Ventimiglia | avv. Marco Marengo" userId="f9c51c70-5e8a-4beb-bfce-3f80ced40723" providerId="ADAL" clId="{6BFDED3F-8EA8-4591-9364-735B1873C8BA}" dt="2022-02-01T16:46:15.532" v="2563" actId="14861"/>
          <ac:spMkLst>
            <pc:docMk/>
            <pc:sldMk cId="3302969777" sldId="337"/>
            <ac:spMk id="18" creationId="{8FF05EEA-3187-472E-B584-77FBE4F984E0}"/>
          </ac:spMkLst>
        </pc:spChg>
      </pc:sldChg>
      <pc:sldChg chg="addSp delSp modSp add mod">
        <pc:chgData name="Studio Ventimiglia | avv. Marco Marengo" userId="f9c51c70-5e8a-4beb-bfce-3f80ced40723" providerId="ADAL" clId="{6BFDED3F-8EA8-4591-9364-735B1873C8BA}" dt="2022-02-01T17:41:17.137" v="2782" actId="14861"/>
        <pc:sldMkLst>
          <pc:docMk/>
          <pc:sldMk cId="3582590695" sldId="338"/>
        </pc:sldMkLst>
        <pc:spChg chg="del">
          <ac:chgData name="Studio Ventimiglia | avv. Marco Marengo" userId="f9c51c70-5e8a-4beb-bfce-3f80ced40723" providerId="ADAL" clId="{6BFDED3F-8EA8-4591-9364-735B1873C8BA}" dt="2022-02-01T16:47:40.435" v="2564" actId="478"/>
          <ac:spMkLst>
            <pc:docMk/>
            <pc:sldMk cId="3582590695" sldId="338"/>
            <ac:spMk id="7" creationId="{44D73584-593C-4FB2-95D2-97317E06C671}"/>
          </ac:spMkLst>
        </pc:spChg>
        <pc:spChg chg="add del mod">
          <ac:chgData name="Studio Ventimiglia | avv. Marco Marengo" userId="f9c51c70-5e8a-4beb-bfce-3f80ced40723" providerId="ADAL" clId="{6BFDED3F-8EA8-4591-9364-735B1873C8BA}" dt="2022-02-01T17:00:50.401" v="2585" actId="478"/>
          <ac:spMkLst>
            <pc:docMk/>
            <pc:sldMk cId="3582590695" sldId="338"/>
            <ac:spMk id="9" creationId="{991C6772-678F-4C01-A76C-EFAF8196723D}"/>
          </ac:spMkLst>
        </pc:spChg>
        <pc:spChg chg="add del mod">
          <ac:chgData name="Studio Ventimiglia | avv. Marco Marengo" userId="f9c51c70-5e8a-4beb-bfce-3f80ced40723" providerId="ADAL" clId="{6BFDED3F-8EA8-4591-9364-735B1873C8BA}" dt="2022-02-01T17:00:50.401" v="2585" actId="478"/>
          <ac:spMkLst>
            <pc:docMk/>
            <pc:sldMk cId="3582590695" sldId="338"/>
            <ac:spMk id="11" creationId="{8864687B-015A-401C-8392-509AAB08B48C}"/>
          </ac:spMkLst>
        </pc:spChg>
        <pc:spChg chg="del">
          <ac:chgData name="Studio Ventimiglia | avv. Marco Marengo" userId="f9c51c70-5e8a-4beb-bfce-3f80ced40723" providerId="ADAL" clId="{6BFDED3F-8EA8-4591-9364-735B1873C8BA}" dt="2022-02-01T16:47:41.919" v="2565" actId="478"/>
          <ac:spMkLst>
            <pc:docMk/>
            <pc:sldMk cId="3582590695" sldId="338"/>
            <ac:spMk id="13" creationId="{60407EEF-572C-4B00-93D5-B9FBF2F7BEF3}"/>
          </ac:spMkLst>
        </pc:spChg>
        <pc:spChg chg="del">
          <ac:chgData name="Studio Ventimiglia | avv. Marco Marengo" userId="f9c51c70-5e8a-4beb-bfce-3f80ced40723" providerId="ADAL" clId="{6BFDED3F-8EA8-4591-9364-735B1873C8BA}" dt="2022-02-01T16:47:44.840" v="2567" actId="478"/>
          <ac:spMkLst>
            <pc:docMk/>
            <pc:sldMk cId="3582590695" sldId="338"/>
            <ac:spMk id="14" creationId="{57A165F8-2DF7-4610-9E30-21E7601233CB}"/>
          </ac:spMkLst>
        </pc:spChg>
        <pc:spChg chg="del">
          <ac:chgData name="Studio Ventimiglia | avv. Marco Marengo" userId="f9c51c70-5e8a-4beb-bfce-3f80ced40723" providerId="ADAL" clId="{6BFDED3F-8EA8-4591-9364-735B1873C8BA}" dt="2022-02-01T16:47:43.402" v="2566" actId="478"/>
          <ac:spMkLst>
            <pc:docMk/>
            <pc:sldMk cId="3582590695" sldId="338"/>
            <ac:spMk id="15" creationId="{4CC67044-A5AF-496A-AE7E-FD44543F3523}"/>
          </ac:spMkLst>
        </pc:spChg>
        <pc:spChg chg="add del mod">
          <ac:chgData name="Studio Ventimiglia | avv. Marco Marengo" userId="f9c51c70-5e8a-4beb-bfce-3f80ced40723" providerId="ADAL" clId="{6BFDED3F-8EA8-4591-9364-735B1873C8BA}" dt="2022-02-01T17:00:52.995" v="2587" actId="478"/>
          <ac:spMkLst>
            <pc:docMk/>
            <pc:sldMk cId="3582590695" sldId="338"/>
            <ac:spMk id="16" creationId="{7F36995A-BDA2-4838-ADAB-DAE08186C8DD}"/>
          </ac:spMkLst>
        </pc:spChg>
        <pc:spChg chg="add mod">
          <ac:chgData name="Studio Ventimiglia | avv. Marco Marengo" userId="f9c51c70-5e8a-4beb-bfce-3f80ced40723" providerId="ADAL" clId="{6BFDED3F-8EA8-4591-9364-735B1873C8BA}" dt="2022-02-01T17:38:38.987" v="2781" actId="14861"/>
          <ac:spMkLst>
            <pc:docMk/>
            <pc:sldMk cId="3582590695" sldId="338"/>
            <ac:spMk id="18" creationId="{F7D99030-41D5-4DF6-BD64-53D24F4D8302}"/>
          </ac:spMkLst>
        </pc:spChg>
        <pc:spChg chg="add mod">
          <ac:chgData name="Studio Ventimiglia | avv. Marco Marengo" userId="f9c51c70-5e8a-4beb-bfce-3f80ced40723" providerId="ADAL" clId="{6BFDED3F-8EA8-4591-9364-735B1873C8BA}" dt="2022-02-01T17:41:17.137" v="2782" actId="14861"/>
          <ac:spMkLst>
            <pc:docMk/>
            <pc:sldMk cId="3582590695" sldId="338"/>
            <ac:spMk id="19" creationId="{A98414DE-5C37-4433-AE5E-A99A0798031C}"/>
          </ac:spMkLst>
        </pc:spChg>
      </pc:sldChg>
      <pc:sldChg chg="addSp delSp modSp add mod">
        <pc:chgData name="Studio Ventimiglia | avv. Marco Marengo" userId="f9c51c70-5e8a-4beb-bfce-3f80ced40723" providerId="ADAL" clId="{6BFDED3F-8EA8-4591-9364-735B1873C8BA}" dt="2022-02-01T17:37:14.023" v="2780" actId="1076"/>
        <pc:sldMkLst>
          <pc:docMk/>
          <pc:sldMk cId="2316990710" sldId="339"/>
        </pc:sldMkLst>
        <pc:spChg chg="del">
          <ac:chgData name="Studio Ventimiglia | avv. Marco Marengo" userId="f9c51c70-5e8a-4beb-bfce-3f80ced40723" providerId="ADAL" clId="{6BFDED3F-8EA8-4591-9364-735B1873C8BA}" dt="2022-02-01T17:06:22.741" v="2616" actId="478"/>
          <ac:spMkLst>
            <pc:docMk/>
            <pc:sldMk cId="2316990710" sldId="339"/>
            <ac:spMk id="7" creationId="{44D73584-593C-4FB2-95D2-97317E06C671}"/>
          </ac:spMkLst>
        </pc:spChg>
        <pc:spChg chg="add mod">
          <ac:chgData name="Studio Ventimiglia | avv. Marco Marengo" userId="f9c51c70-5e8a-4beb-bfce-3f80ced40723" providerId="ADAL" clId="{6BFDED3F-8EA8-4591-9364-735B1873C8BA}" dt="2022-02-01T17:36:51.950" v="2778" actId="1076"/>
          <ac:spMkLst>
            <pc:docMk/>
            <pc:sldMk cId="2316990710" sldId="339"/>
            <ac:spMk id="9" creationId="{7A7E5515-5292-4F2C-9271-84846D8B43F0}"/>
          </ac:spMkLst>
        </pc:spChg>
        <pc:spChg chg="add mod">
          <ac:chgData name="Studio Ventimiglia | avv. Marco Marengo" userId="f9c51c70-5e8a-4beb-bfce-3f80ced40723" providerId="ADAL" clId="{6BFDED3F-8EA8-4591-9364-735B1873C8BA}" dt="2022-02-01T17:37:14.023" v="2780" actId="1076"/>
          <ac:spMkLst>
            <pc:docMk/>
            <pc:sldMk cId="2316990710" sldId="339"/>
            <ac:spMk id="11" creationId="{541DEFD4-C313-4F40-B926-FF1EF1A3F875}"/>
          </ac:spMkLst>
        </pc:spChg>
        <pc:spChg chg="del">
          <ac:chgData name="Studio Ventimiglia | avv. Marco Marengo" userId="f9c51c70-5e8a-4beb-bfce-3f80ced40723" providerId="ADAL" clId="{6BFDED3F-8EA8-4591-9364-735B1873C8BA}" dt="2022-02-01T17:06:23.959" v="2617" actId="478"/>
          <ac:spMkLst>
            <pc:docMk/>
            <pc:sldMk cId="2316990710" sldId="339"/>
            <ac:spMk id="13" creationId="{60407EEF-572C-4B00-93D5-B9FBF2F7BEF3}"/>
          </ac:spMkLst>
        </pc:spChg>
        <pc:spChg chg="del">
          <ac:chgData name="Studio Ventimiglia | avv. Marco Marengo" userId="f9c51c70-5e8a-4beb-bfce-3f80ced40723" providerId="ADAL" clId="{6BFDED3F-8EA8-4591-9364-735B1873C8BA}" dt="2022-02-01T17:06:26.115" v="2618" actId="478"/>
          <ac:spMkLst>
            <pc:docMk/>
            <pc:sldMk cId="2316990710" sldId="339"/>
            <ac:spMk id="14" creationId="{57A165F8-2DF7-4610-9E30-21E7601233CB}"/>
          </ac:spMkLst>
        </pc:spChg>
        <pc:spChg chg="del">
          <ac:chgData name="Studio Ventimiglia | avv. Marco Marengo" userId="f9c51c70-5e8a-4beb-bfce-3f80ced40723" providerId="ADAL" clId="{6BFDED3F-8EA8-4591-9364-735B1873C8BA}" dt="2022-02-01T17:06:27.599" v="2619" actId="478"/>
          <ac:spMkLst>
            <pc:docMk/>
            <pc:sldMk cId="2316990710" sldId="339"/>
            <ac:spMk id="15" creationId="{4CC67044-A5AF-496A-AE7E-FD44543F3523}"/>
          </ac:spMkLst>
        </pc:spChg>
        <pc:spChg chg="mod">
          <ac:chgData name="Studio Ventimiglia | avv. Marco Marengo" userId="f9c51c70-5e8a-4beb-bfce-3f80ced40723" providerId="ADAL" clId="{6BFDED3F-8EA8-4591-9364-735B1873C8BA}" dt="2022-02-01T17:23:27.090" v="2694" actId="1076"/>
          <ac:spMkLst>
            <pc:docMk/>
            <pc:sldMk cId="2316990710" sldId="339"/>
            <ac:spMk id="17" creationId="{0C81CCFD-C3F2-485F-A187-FDD69B7EE00D}"/>
          </ac:spMkLst>
        </pc:spChg>
      </pc:sldChg>
      <pc:sldChg chg="addSp delSp modSp add mod">
        <pc:chgData name="Studio Ventimiglia | avv. Marco Marengo" userId="f9c51c70-5e8a-4beb-bfce-3f80ced40723" providerId="ADAL" clId="{6BFDED3F-8EA8-4591-9364-735B1873C8BA}" dt="2022-02-01T17:55:35.703" v="2846" actId="208"/>
        <pc:sldMkLst>
          <pc:docMk/>
          <pc:sldMk cId="662970095" sldId="340"/>
        </pc:sldMkLst>
        <pc:spChg chg="del">
          <ac:chgData name="Studio Ventimiglia | avv. Marco Marengo" userId="f9c51c70-5e8a-4beb-bfce-3f80ced40723" providerId="ADAL" clId="{6BFDED3F-8EA8-4591-9364-735B1873C8BA}" dt="2022-02-01T17:32:29.529" v="2739" actId="478"/>
          <ac:spMkLst>
            <pc:docMk/>
            <pc:sldMk cId="662970095" sldId="340"/>
            <ac:spMk id="7" creationId="{44D73584-593C-4FB2-95D2-97317E06C671}"/>
          </ac:spMkLst>
        </pc:spChg>
        <pc:spChg chg="add mod">
          <ac:chgData name="Studio Ventimiglia | avv. Marco Marengo" userId="f9c51c70-5e8a-4beb-bfce-3f80ced40723" providerId="ADAL" clId="{6BFDED3F-8EA8-4591-9364-735B1873C8BA}" dt="2022-02-01T17:49:36.428" v="2811"/>
          <ac:spMkLst>
            <pc:docMk/>
            <pc:sldMk cId="662970095" sldId="340"/>
            <ac:spMk id="9" creationId="{77B6492C-C1FA-4EC6-8BDB-818B34ABCFD6}"/>
          </ac:spMkLst>
        </pc:spChg>
        <pc:spChg chg="add mod">
          <ac:chgData name="Studio Ventimiglia | avv. Marco Marengo" userId="f9c51c70-5e8a-4beb-bfce-3f80ced40723" providerId="ADAL" clId="{6BFDED3F-8EA8-4591-9364-735B1873C8BA}" dt="2022-02-01T17:55:35.703" v="2846" actId="208"/>
          <ac:spMkLst>
            <pc:docMk/>
            <pc:sldMk cId="662970095" sldId="340"/>
            <ac:spMk id="11" creationId="{A0C0E4A5-664E-4A72-8049-4E232A079BBA}"/>
          </ac:spMkLst>
        </pc:spChg>
        <pc:spChg chg="del">
          <ac:chgData name="Studio Ventimiglia | avv. Marco Marengo" userId="f9c51c70-5e8a-4beb-bfce-3f80ced40723" providerId="ADAL" clId="{6BFDED3F-8EA8-4591-9364-735B1873C8BA}" dt="2022-02-01T17:32:30.560" v="2740" actId="478"/>
          <ac:spMkLst>
            <pc:docMk/>
            <pc:sldMk cId="662970095" sldId="340"/>
            <ac:spMk id="13" creationId="{60407EEF-572C-4B00-93D5-B9FBF2F7BEF3}"/>
          </ac:spMkLst>
        </pc:spChg>
        <pc:spChg chg="del">
          <ac:chgData name="Studio Ventimiglia | avv. Marco Marengo" userId="f9c51c70-5e8a-4beb-bfce-3f80ced40723" providerId="ADAL" clId="{6BFDED3F-8EA8-4591-9364-735B1873C8BA}" dt="2022-02-01T17:32:33.450" v="2742" actId="478"/>
          <ac:spMkLst>
            <pc:docMk/>
            <pc:sldMk cId="662970095" sldId="340"/>
            <ac:spMk id="14" creationId="{57A165F8-2DF7-4610-9E30-21E7601233CB}"/>
          </ac:spMkLst>
        </pc:spChg>
        <pc:spChg chg="del">
          <ac:chgData name="Studio Ventimiglia | avv. Marco Marengo" userId="f9c51c70-5e8a-4beb-bfce-3f80ced40723" providerId="ADAL" clId="{6BFDED3F-8EA8-4591-9364-735B1873C8BA}" dt="2022-02-01T17:32:32.122" v="2741" actId="478"/>
          <ac:spMkLst>
            <pc:docMk/>
            <pc:sldMk cId="662970095" sldId="340"/>
            <ac:spMk id="15" creationId="{4CC67044-A5AF-496A-AE7E-FD44543F3523}"/>
          </ac:spMkLst>
        </pc:spChg>
      </pc:sldChg>
      <pc:sldChg chg="addSp delSp modSp add mod">
        <pc:chgData name="Studio Ventimiglia | avv. Marco Marengo" userId="f9c51c70-5e8a-4beb-bfce-3f80ced40723" providerId="ADAL" clId="{6BFDED3F-8EA8-4591-9364-735B1873C8BA}" dt="2022-02-01T18:19:07.130" v="2895" actId="1076"/>
        <pc:sldMkLst>
          <pc:docMk/>
          <pc:sldMk cId="3186606311" sldId="341"/>
        </pc:sldMkLst>
        <pc:spChg chg="add mod">
          <ac:chgData name="Studio Ventimiglia | avv. Marco Marengo" userId="f9c51c70-5e8a-4beb-bfce-3f80ced40723" providerId="ADAL" clId="{6BFDED3F-8EA8-4591-9364-735B1873C8BA}" dt="2022-02-01T18:19:02.147" v="2894" actId="1076"/>
          <ac:spMkLst>
            <pc:docMk/>
            <pc:sldMk cId="3186606311" sldId="341"/>
            <ac:spMk id="7" creationId="{69EFB587-5FBD-4572-93F8-E0F22E1C991F}"/>
          </ac:spMkLst>
        </pc:spChg>
        <pc:spChg chg="del">
          <ac:chgData name="Studio Ventimiglia | avv. Marco Marengo" userId="f9c51c70-5e8a-4beb-bfce-3f80ced40723" providerId="ADAL" clId="{6BFDED3F-8EA8-4591-9364-735B1873C8BA}" dt="2022-02-01T17:52:42.072" v="2824" actId="478"/>
          <ac:spMkLst>
            <pc:docMk/>
            <pc:sldMk cId="3186606311" sldId="341"/>
            <ac:spMk id="9" creationId="{77B6492C-C1FA-4EC6-8BDB-818B34ABCFD6}"/>
          </ac:spMkLst>
        </pc:spChg>
        <pc:spChg chg="add mod">
          <ac:chgData name="Studio Ventimiglia | avv. Marco Marengo" userId="f9c51c70-5e8a-4beb-bfce-3f80ced40723" providerId="ADAL" clId="{6BFDED3F-8EA8-4591-9364-735B1873C8BA}" dt="2022-02-01T18:19:07.130" v="2895" actId="1076"/>
          <ac:spMkLst>
            <pc:docMk/>
            <pc:sldMk cId="3186606311" sldId="341"/>
            <ac:spMk id="10" creationId="{2290B7DB-882D-4887-84B2-2E0CDCB33B30}"/>
          </ac:spMkLst>
        </pc:spChg>
        <pc:spChg chg="del">
          <ac:chgData name="Studio Ventimiglia | avv. Marco Marengo" userId="f9c51c70-5e8a-4beb-bfce-3f80ced40723" providerId="ADAL" clId="{6BFDED3F-8EA8-4591-9364-735B1873C8BA}" dt="2022-02-01T17:52:43.650" v="2825" actId="478"/>
          <ac:spMkLst>
            <pc:docMk/>
            <pc:sldMk cId="3186606311" sldId="341"/>
            <ac:spMk id="11" creationId="{A0C0E4A5-664E-4A72-8049-4E232A079BBA}"/>
          </ac:spMkLst>
        </pc:spChg>
      </pc:sldChg>
      <pc:sldChg chg="addSp delSp modSp add mod">
        <pc:chgData name="Studio Ventimiglia | avv. Marco Marengo" userId="f9c51c70-5e8a-4beb-bfce-3f80ced40723" providerId="ADAL" clId="{6BFDED3F-8EA8-4591-9364-735B1873C8BA}" dt="2022-02-02T09:00:03.589" v="2939" actId="14861"/>
        <pc:sldMkLst>
          <pc:docMk/>
          <pc:sldMk cId="856579999" sldId="342"/>
        </pc:sldMkLst>
        <pc:spChg chg="add mod">
          <ac:chgData name="Studio Ventimiglia | avv. Marco Marengo" userId="f9c51c70-5e8a-4beb-bfce-3f80ced40723" providerId="ADAL" clId="{6BFDED3F-8EA8-4591-9364-735B1873C8BA}" dt="2022-02-02T09:00:03.589" v="2939" actId="14861"/>
          <ac:spMkLst>
            <pc:docMk/>
            <pc:sldMk cId="856579999" sldId="342"/>
            <ac:spMk id="6" creationId="{CEBB78D6-7CBC-4217-BC0B-29BB06FC1FA5}"/>
          </ac:spMkLst>
        </pc:spChg>
        <pc:spChg chg="del">
          <ac:chgData name="Studio Ventimiglia | avv. Marco Marengo" userId="f9c51c70-5e8a-4beb-bfce-3f80ced40723" providerId="ADAL" clId="{6BFDED3F-8EA8-4591-9364-735B1873C8BA}" dt="2022-02-01T18:25:14.745" v="2897" actId="478"/>
          <ac:spMkLst>
            <pc:docMk/>
            <pc:sldMk cId="856579999" sldId="342"/>
            <ac:spMk id="7" creationId="{69EFB587-5FBD-4572-93F8-E0F22E1C991F}"/>
          </ac:spMkLst>
        </pc:spChg>
        <pc:spChg chg="add mod">
          <ac:chgData name="Studio Ventimiglia | avv. Marco Marengo" userId="f9c51c70-5e8a-4beb-bfce-3f80ced40723" providerId="ADAL" clId="{6BFDED3F-8EA8-4591-9364-735B1873C8BA}" dt="2022-02-02T08:55:29.829" v="2916" actId="14861"/>
          <ac:spMkLst>
            <pc:docMk/>
            <pc:sldMk cId="856579999" sldId="342"/>
            <ac:spMk id="8" creationId="{32E122FC-89F3-4B8D-A02F-F3ED3069BEE5}"/>
          </ac:spMkLst>
        </pc:spChg>
        <pc:spChg chg="del">
          <ac:chgData name="Studio Ventimiglia | avv. Marco Marengo" userId="f9c51c70-5e8a-4beb-bfce-3f80ced40723" providerId="ADAL" clId="{6BFDED3F-8EA8-4591-9364-735B1873C8BA}" dt="2022-02-01T18:25:15.776" v="2898" actId="478"/>
          <ac:spMkLst>
            <pc:docMk/>
            <pc:sldMk cId="856579999" sldId="342"/>
            <ac:spMk id="10" creationId="{2290B7DB-882D-4887-84B2-2E0CDCB33B30}"/>
          </ac:spMkLst>
        </pc:spChg>
      </pc:sldChg>
      <pc:sldChg chg="addSp delSp modSp add mod ord">
        <pc:chgData name="Studio Ventimiglia | avv. Marco Marengo" userId="f9c51c70-5e8a-4beb-bfce-3f80ced40723" providerId="ADAL" clId="{6BFDED3F-8EA8-4591-9364-735B1873C8BA}" dt="2022-02-02T09:09:38.156" v="3045" actId="207"/>
        <pc:sldMkLst>
          <pc:docMk/>
          <pc:sldMk cId="256340693" sldId="343"/>
        </pc:sldMkLst>
        <pc:spChg chg="mod">
          <ac:chgData name="Studio Ventimiglia | avv. Marco Marengo" userId="f9c51c70-5e8a-4beb-bfce-3f80ced40723" providerId="ADAL" clId="{6BFDED3F-8EA8-4591-9364-735B1873C8BA}" dt="2022-02-02T09:01:10.680" v="2946" actId="207"/>
          <ac:spMkLst>
            <pc:docMk/>
            <pc:sldMk cId="256340693" sldId="343"/>
            <ac:spMk id="7" creationId="{44D73584-593C-4FB2-95D2-97317E06C671}"/>
          </ac:spMkLst>
        </pc:spChg>
        <pc:spChg chg="add mod">
          <ac:chgData name="Studio Ventimiglia | avv. Marco Marengo" userId="f9c51c70-5e8a-4beb-bfce-3f80ced40723" providerId="ADAL" clId="{6BFDED3F-8EA8-4591-9364-735B1873C8BA}" dt="2022-02-02T09:09:38.156" v="3045" actId="207"/>
          <ac:spMkLst>
            <pc:docMk/>
            <pc:sldMk cId="256340693" sldId="343"/>
            <ac:spMk id="11" creationId="{3CC9A309-FD8E-44FD-99F0-E351FEA13DB8}"/>
          </ac:spMkLst>
        </pc:spChg>
        <pc:spChg chg="mod">
          <ac:chgData name="Studio Ventimiglia | avv. Marco Marengo" userId="f9c51c70-5e8a-4beb-bfce-3f80ced40723" providerId="ADAL" clId="{6BFDED3F-8EA8-4591-9364-735B1873C8BA}" dt="2022-02-02T09:07:57.441" v="3030"/>
          <ac:spMkLst>
            <pc:docMk/>
            <pc:sldMk cId="256340693" sldId="343"/>
            <ac:spMk id="13" creationId="{60407EEF-572C-4B00-93D5-B9FBF2F7BEF3}"/>
          </ac:spMkLst>
        </pc:spChg>
        <pc:spChg chg="mod">
          <ac:chgData name="Studio Ventimiglia | avv. Marco Marengo" userId="f9c51c70-5e8a-4beb-bfce-3f80ced40723" providerId="ADAL" clId="{6BFDED3F-8EA8-4591-9364-735B1873C8BA}" dt="2022-02-02T09:07:47.052" v="3028" actId="14100"/>
          <ac:spMkLst>
            <pc:docMk/>
            <pc:sldMk cId="256340693" sldId="343"/>
            <ac:spMk id="14" creationId="{57A165F8-2DF7-4610-9E30-21E7601233CB}"/>
          </ac:spMkLst>
        </pc:spChg>
        <pc:spChg chg="mod">
          <ac:chgData name="Studio Ventimiglia | avv. Marco Marengo" userId="f9c51c70-5e8a-4beb-bfce-3f80ced40723" providerId="ADAL" clId="{6BFDED3F-8EA8-4591-9364-735B1873C8BA}" dt="2022-02-02T09:05:22.563" v="3010" actId="20577"/>
          <ac:spMkLst>
            <pc:docMk/>
            <pc:sldMk cId="256340693" sldId="343"/>
            <ac:spMk id="15" creationId="{4CC67044-A5AF-496A-AE7E-FD44543F3523}"/>
          </ac:spMkLst>
        </pc:spChg>
        <pc:spChg chg="mod">
          <ac:chgData name="Studio Ventimiglia | avv. Marco Marengo" userId="f9c51c70-5e8a-4beb-bfce-3f80ced40723" providerId="ADAL" clId="{6BFDED3F-8EA8-4591-9364-735B1873C8BA}" dt="2022-02-02T09:08:58.180" v="3037" actId="1076"/>
          <ac:spMkLst>
            <pc:docMk/>
            <pc:sldMk cId="256340693" sldId="343"/>
            <ac:spMk id="16" creationId="{BD44E2A5-BDF7-4449-98A0-E219FF6072F9}"/>
          </ac:spMkLst>
        </pc:spChg>
        <pc:spChg chg="del">
          <ac:chgData name="Studio Ventimiglia | avv. Marco Marengo" userId="f9c51c70-5e8a-4beb-bfce-3f80ced40723" providerId="ADAL" clId="{6BFDED3F-8EA8-4591-9364-735B1873C8BA}" dt="2022-02-02T09:04:47.134" v="2970" actId="21"/>
          <ac:spMkLst>
            <pc:docMk/>
            <pc:sldMk cId="256340693" sldId="343"/>
            <ac:spMk id="18" creationId="{8FF05EEA-3187-472E-B584-77FBE4F984E0}"/>
          </ac:spMkLst>
        </pc:spChg>
      </pc:sldChg>
      <pc:sldChg chg="addSp delSp modSp add mod">
        <pc:chgData name="Studio Ventimiglia | avv. Marco Marengo" userId="f9c51c70-5e8a-4beb-bfce-3f80ced40723" providerId="ADAL" clId="{6BFDED3F-8EA8-4591-9364-735B1873C8BA}" dt="2022-02-02T17:28:08.062" v="3965" actId="1076"/>
        <pc:sldMkLst>
          <pc:docMk/>
          <pc:sldMk cId="3754157814" sldId="344"/>
        </pc:sldMkLst>
        <pc:spChg chg="add mod">
          <ac:chgData name="Studio Ventimiglia | avv. Marco Marengo" userId="f9c51c70-5e8a-4beb-bfce-3f80ced40723" providerId="ADAL" clId="{6BFDED3F-8EA8-4591-9364-735B1873C8BA}" dt="2022-02-02T17:28:08.062" v="3965" actId="1076"/>
          <ac:spMkLst>
            <pc:docMk/>
            <pc:sldMk cId="3754157814" sldId="344"/>
            <ac:spMk id="2" creationId="{2A97378B-6B1C-41F4-9886-E2014338DAD6}"/>
          </ac:spMkLst>
        </pc:spChg>
        <pc:spChg chg="add mod ord">
          <ac:chgData name="Studio Ventimiglia | avv. Marco Marengo" userId="f9c51c70-5e8a-4beb-bfce-3f80ced40723" providerId="ADAL" clId="{6BFDED3F-8EA8-4591-9364-735B1873C8BA}" dt="2022-02-02T16:38:06.292" v="3625" actId="1076"/>
          <ac:spMkLst>
            <pc:docMk/>
            <pc:sldMk cId="3754157814" sldId="344"/>
            <ac:spMk id="7" creationId="{3B1EB1E8-2F2F-4118-8465-3CE9930A2859}"/>
          </ac:spMkLst>
        </pc:spChg>
        <pc:spChg chg="mod">
          <ac:chgData name="Studio Ventimiglia | avv. Marco Marengo" userId="f9c51c70-5e8a-4beb-bfce-3f80ced40723" providerId="ADAL" clId="{6BFDED3F-8EA8-4591-9364-735B1873C8BA}" dt="2022-02-02T15:54:15.618" v="3282" actId="313"/>
          <ac:spMkLst>
            <pc:docMk/>
            <pc:sldMk cId="3754157814" sldId="344"/>
            <ac:spMk id="13" creationId="{C164C800-64F5-48D7-8335-5A2BB0EB4C06}"/>
          </ac:spMkLst>
        </pc:spChg>
        <pc:spChg chg="add mod">
          <ac:chgData name="Studio Ventimiglia | avv. Marco Marengo" userId="f9c51c70-5e8a-4beb-bfce-3f80ced40723" providerId="ADAL" clId="{6BFDED3F-8EA8-4591-9364-735B1873C8BA}" dt="2022-02-02T16:26:39.177" v="3569" actId="14861"/>
          <ac:spMkLst>
            <pc:docMk/>
            <pc:sldMk cId="3754157814" sldId="344"/>
            <ac:spMk id="14" creationId="{50527B99-00B7-41B3-B8D3-9DC79BBF3D70}"/>
          </ac:spMkLst>
        </pc:spChg>
        <pc:spChg chg="add del mod">
          <ac:chgData name="Studio Ventimiglia | avv. Marco Marengo" userId="f9c51c70-5e8a-4beb-bfce-3f80ced40723" providerId="ADAL" clId="{6BFDED3F-8EA8-4591-9364-735B1873C8BA}" dt="2022-02-02T15:59:52.939" v="3320" actId="478"/>
          <ac:spMkLst>
            <pc:docMk/>
            <pc:sldMk cId="3754157814" sldId="344"/>
            <ac:spMk id="17" creationId="{3665D624-663C-4036-8342-9BE22A083C47}"/>
          </ac:spMkLst>
        </pc:spChg>
        <pc:spChg chg="add mod">
          <ac:chgData name="Studio Ventimiglia | avv. Marco Marengo" userId="f9c51c70-5e8a-4beb-bfce-3f80ced40723" providerId="ADAL" clId="{6BFDED3F-8EA8-4591-9364-735B1873C8BA}" dt="2022-02-02T16:38:15.446" v="3628" actId="1076"/>
          <ac:spMkLst>
            <pc:docMk/>
            <pc:sldMk cId="3754157814" sldId="344"/>
            <ac:spMk id="20" creationId="{F817AD0A-71B3-469B-ABDA-9A18F0E517FC}"/>
          </ac:spMkLst>
        </pc:spChg>
        <pc:spChg chg="add mod">
          <ac:chgData name="Studio Ventimiglia | avv. Marco Marengo" userId="f9c51c70-5e8a-4beb-bfce-3f80ced40723" providerId="ADAL" clId="{6BFDED3F-8EA8-4591-9364-735B1873C8BA}" dt="2022-02-02T16:38:10.853" v="3626" actId="1076"/>
          <ac:spMkLst>
            <pc:docMk/>
            <pc:sldMk cId="3754157814" sldId="344"/>
            <ac:spMk id="21" creationId="{10E20DEF-260B-4AF9-931D-AD9B33898842}"/>
          </ac:spMkLst>
        </pc:spChg>
        <pc:spChg chg="add mod">
          <ac:chgData name="Studio Ventimiglia | avv. Marco Marengo" userId="f9c51c70-5e8a-4beb-bfce-3f80ced40723" providerId="ADAL" clId="{6BFDED3F-8EA8-4591-9364-735B1873C8BA}" dt="2022-02-02T17:04:30.837" v="3847" actId="404"/>
          <ac:spMkLst>
            <pc:docMk/>
            <pc:sldMk cId="3754157814" sldId="344"/>
            <ac:spMk id="23" creationId="{247C6EF5-0F63-424B-B2AE-BD1AE1BAD10F}"/>
          </ac:spMkLst>
        </pc:spChg>
        <pc:spChg chg="add mod">
          <ac:chgData name="Studio Ventimiglia | avv. Marco Marengo" userId="f9c51c70-5e8a-4beb-bfce-3f80ced40723" providerId="ADAL" clId="{6BFDED3F-8EA8-4591-9364-735B1873C8BA}" dt="2022-02-02T16:38:32.301" v="3633" actId="1076"/>
          <ac:spMkLst>
            <pc:docMk/>
            <pc:sldMk cId="3754157814" sldId="344"/>
            <ac:spMk id="30" creationId="{08E11384-0DD6-4216-BEC6-C237419C7DC4}"/>
          </ac:spMkLst>
        </pc:spChg>
        <pc:grpChg chg="del">
          <ac:chgData name="Studio Ventimiglia | avv. Marco Marengo" userId="f9c51c70-5e8a-4beb-bfce-3f80ced40723" providerId="ADAL" clId="{6BFDED3F-8EA8-4591-9364-735B1873C8BA}" dt="2022-02-02T15:53:41.542" v="3224" actId="478"/>
          <ac:grpSpMkLst>
            <pc:docMk/>
            <pc:sldMk cId="3754157814" sldId="344"/>
            <ac:grpSpMk id="16" creationId="{2C2375CB-B08C-40BE-95F9-2DEF7ADF3677}"/>
          </ac:grpSpMkLst>
        </pc:grpChg>
        <pc:grpChg chg="del">
          <ac:chgData name="Studio Ventimiglia | avv. Marco Marengo" userId="f9c51c70-5e8a-4beb-bfce-3f80ced40723" providerId="ADAL" clId="{6BFDED3F-8EA8-4591-9364-735B1873C8BA}" dt="2022-02-02T15:53:40.386" v="3223" actId="478"/>
          <ac:grpSpMkLst>
            <pc:docMk/>
            <pc:sldMk cId="3754157814" sldId="344"/>
            <ac:grpSpMk id="24" creationId="{0EA53CB3-B524-442E-BCB5-59B01D804166}"/>
          </ac:grpSpMkLst>
        </pc:grpChg>
        <pc:grpChg chg="del">
          <ac:chgData name="Studio Ventimiglia | avv. Marco Marengo" userId="f9c51c70-5e8a-4beb-bfce-3f80ced40723" providerId="ADAL" clId="{6BFDED3F-8EA8-4591-9364-735B1873C8BA}" dt="2022-02-02T15:53:42.948" v="3225" actId="478"/>
          <ac:grpSpMkLst>
            <pc:docMk/>
            <pc:sldMk cId="3754157814" sldId="344"/>
            <ac:grpSpMk id="27" creationId="{499C0950-17F1-40B4-B049-7A17103174AF}"/>
          </ac:grpSpMkLst>
        </pc:grpChg>
        <pc:picChg chg="add del mod ord">
          <ac:chgData name="Studio Ventimiglia | avv. Marco Marengo" userId="f9c51c70-5e8a-4beb-bfce-3f80ced40723" providerId="ADAL" clId="{6BFDED3F-8EA8-4591-9364-735B1873C8BA}" dt="2022-02-02T16:25:19.616" v="3563" actId="21"/>
          <ac:picMkLst>
            <pc:docMk/>
            <pc:sldMk cId="3754157814" sldId="344"/>
            <ac:picMk id="3" creationId="{0A5DCD16-45C9-46DC-8167-76910FB37F97}"/>
          </ac:picMkLst>
        </pc:picChg>
      </pc:sldChg>
      <pc:sldChg chg="addSp delSp modSp add mod">
        <pc:chgData name="Studio Ventimiglia | avv. Marco Marengo" userId="f9c51c70-5e8a-4beb-bfce-3f80ced40723" providerId="ADAL" clId="{6BFDED3F-8EA8-4591-9364-735B1873C8BA}" dt="2022-02-02T17:04:46.317" v="3849" actId="1076"/>
        <pc:sldMkLst>
          <pc:docMk/>
          <pc:sldMk cId="3059125665" sldId="345"/>
        </pc:sldMkLst>
        <pc:spChg chg="del">
          <ac:chgData name="Studio Ventimiglia | avv. Marco Marengo" userId="f9c51c70-5e8a-4beb-bfce-3f80ced40723" providerId="ADAL" clId="{6BFDED3F-8EA8-4591-9364-735B1873C8BA}" dt="2022-02-02T16:39:37.988" v="3637" actId="478"/>
          <ac:spMkLst>
            <pc:docMk/>
            <pc:sldMk cId="3059125665" sldId="345"/>
            <ac:spMk id="2" creationId="{2A97378B-6B1C-41F4-9886-E2014338DAD6}"/>
          </ac:spMkLst>
        </pc:spChg>
        <pc:spChg chg="del">
          <ac:chgData name="Studio Ventimiglia | avv. Marco Marengo" userId="f9c51c70-5e8a-4beb-bfce-3f80ced40723" providerId="ADAL" clId="{6BFDED3F-8EA8-4591-9364-735B1873C8BA}" dt="2022-02-02T16:39:38.831" v="3638" actId="478"/>
          <ac:spMkLst>
            <pc:docMk/>
            <pc:sldMk cId="3059125665" sldId="345"/>
            <ac:spMk id="7" creationId="{3B1EB1E8-2F2F-4118-8465-3CE9930A2859}"/>
          </ac:spMkLst>
        </pc:spChg>
        <pc:spChg chg="add mod">
          <ac:chgData name="Studio Ventimiglia | avv. Marco Marengo" userId="f9c51c70-5e8a-4beb-bfce-3f80ced40723" providerId="ADAL" clId="{6BFDED3F-8EA8-4591-9364-735B1873C8BA}" dt="2022-02-02T16:40:56.422" v="3650"/>
          <ac:spMkLst>
            <pc:docMk/>
            <pc:sldMk cId="3059125665" sldId="345"/>
            <ac:spMk id="11" creationId="{2A34F324-7ED7-4575-AF32-AB121347A74C}"/>
          </ac:spMkLst>
        </pc:spChg>
        <pc:spChg chg="del mod">
          <ac:chgData name="Studio Ventimiglia | avv. Marco Marengo" userId="f9c51c70-5e8a-4beb-bfce-3f80ced40723" providerId="ADAL" clId="{6BFDED3F-8EA8-4591-9364-735B1873C8BA}" dt="2022-02-02T16:40:50.002" v="3649" actId="478"/>
          <ac:spMkLst>
            <pc:docMk/>
            <pc:sldMk cId="3059125665" sldId="345"/>
            <ac:spMk id="13" creationId="{C164C800-64F5-48D7-8335-5A2BB0EB4C06}"/>
          </ac:spMkLst>
        </pc:spChg>
        <pc:spChg chg="del">
          <ac:chgData name="Studio Ventimiglia | avv. Marco Marengo" userId="f9c51c70-5e8a-4beb-bfce-3f80ced40723" providerId="ADAL" clId="{6BFDED3F-8EA8-4591-9364-735B1873C8BA}" dt="2022-02-02T16:39:35.082" v="3635" actId="478"/>
          <ac:spMkLst>
            <pc:docMk/>
            <pc:sldMk cId="3059125665" sldId="345"/>
            <ac:spMk id="14" creationId="{50527B99-00B7-41B3-B8D3-9DC79BBF3D70}"/>
          </ac:spMkLst>
        </pc:spChg>
        <pc:spChg chg="add del mod">
          <ac:chgData name="Studio Ventimiglia | avv. Marco Marengo" userId="f9c51c70-5e8a-4beb-bfce-3f80ced40723" providerId="ADAL" clId="{6BFDED3F-8EA8-4591-9364-735B1873C8BA}" dt="2022-02-02T16:41:41.662" v="3655" actId="478"/>
          <ac:spMkLst>
            <pc:docMk/>
            <pc:sldMk cId="3059125665" sldId="345"/>
            <ac:spMk id="15" creationId="{A9B394BF-9A04-46E1-8BE2-779669284826}"/>
          </ac:spMkLst>
        </pc:spChg>
        <pc:spChg chg="add mod">
          <ac:chgData name="Studio Ventimiglia | avv. Marco Marengo" userId="f9c51c70-5e8a-4beb-bfce-3f80ced40723" providerId="ADAL" clId="{6BFDED3F-8EA8-4591-9364-735B1873C8BA}" dt="2022-02-02T17:04:46.317" v="3849" actId="1076"/>
          <ac:spMkLst>
            <pc:docMk/>
            <pc:sldMk cId="3059125665" sldId="345"/>
            <ac:spMk id="16" creationId="{E45A5632-BBB1-4B6D-9E0B-7E7BCE1325CC}"/>
          </ac:spMkLst>
        </pc:spChg>
        <pc:spChg chg="add del mod">
          <ac:chgData name="Studio Ventimiglia | avv. Marco Marengo" userId="f9c51c70-5e8a-4beb-bfce-3f80ced40723" providerId="ADAL" clId="{6BFDED3F-8EA8-4591-9364-735B1873C8BA}" dt="2022-02-02T16:52:48.827" v="3760" actId="21"/>
          <ac:spMkLst>
            <pc:docMk/>
            <pc:sldMk cId="3059125665" sldId="345"/>
            <ac:spMk id="17" creationId="{DE588E53-04CB-4186-AF0C-39198EDC88D5}"/>
          </ac:spMkLst>
        </pc:spChg>
        <pc:spChg chg="add del mod">
          <ac:chgData name="Studio Ventimiglia | avv. Marco Marengo" userId="f9c51c70-5e8a-4beb-bfce-3f80ced40723" providerId="ADAL" clId="{6BFDED3F-8EA8-4591-9364-735B1873C8BA}" dt="2022-02-02T16:54:51.220" v="3805" actId="478"/>
          <ac:spMkLst>
            <pc:docMk/>
            <pc:sldMk cId="3059125665" sldId="345"/>
            <ac:spMk id="19" creationId="{B00173FB-EB2E-40BC-BA9D-75F939031755}"/>
          </ac:spMkLst>
        </pc:spChg>
        <pc:spChg chg="del">
          <ac:chgData name="Studio Ventimiglia | avv. Marco Marengo" userId="f9c51c70-5e8a-4beb-bfce-3f80ced40723" providerId="ADAL" clId="{6BFDED3F-8EA8-4591-9364-735B1873C8BA}" dt="2022-02-02T16:39:40.409" v="3639" actId="478"/>
          <ac:spMkLst>
            <pc:docMk/>
            <pc:sldMk cId="3059125665" sldId="345"/>
            <ac:spMk id="20" creationId="{F817AD0A-71B3-469B-ABDA-9A18F0E517FC}"/>
          </ac:spMkLst>
        </pc:spChg>
        <pc:spChg chg="del">
          <ac:chgData name="Studio Ventimiglia | avv. Marco Marengo" userId="f9c51c70-5e8a-4beb-bfce-3f80ced40723" providerId="ADAL" clId="{6BFDED3F-8EA8-4591-9364-735B1873C8BA}" dt="2022-02-02T16:39:42.018" v="3640" actId="478"/>
          <ac:spMkLst>
            <pc:docMk/>
            <pc:sldMk cId="3059125665" sldId="345"/>
            <ac:spMk id="21" creationId="{10E20DEF-260B-4AF9-931D-AD9B33898842}"/>
          </ac:spMkLst>
        </pc:spChg>
        <pc:spChg chg="add del mod">
          <ac:chgData name="Studio Ventimiglia | avv. Marco Marengo" userId="f9c51c70-5e8a-4beb-bfce-3f80ced40723" providerId="ADAL" clId="{6BFDED3F-8EA8-4591-9364-735B1873C8BA}" dt="2022-02-02T16:52:53.342" v="3762" actId="21"/>
          <ac:spMkLst>
            <pc:docMk/>
            <pc:sldMk cId="3059125665" sldId="345"/>
            <ac:spMk id="22" creationId="{C84E344E-1DAF-444A-8E8A-2D4FD1188118}"/>
          </ac:spMkLst>
        </pc:spChg>
        <pc:spChg chg="del">
          <ac:chgData name="Studio Ventimiglia | avv. Marco Marengo" userId="f9c51c70-5e8a-4beb-bfce-3f80ced40723" providerId="ADAL" clId="{6BFDED3F-8EA8-4591-9364-735B1873C8BA}" dt="2022-02-02T16:39:36.488" v="3636" actId="478"/>
          <ac:spMkLst>
            <pc:docMk/>
            <pc:sldMk cId="3059125665" sldId="345"/>
            <ac:spMk id="23" creationId="{247C6EF5-0F63-424B-B2AE-BD1AE1BAD10F}"/>
          </ac:spMkLst>
        </pc:spChg>
        <pc:spChg chg="add mod">
          <ac:chgData name="Studio Ventimiglia | avv. Marco Marengo" userId="f9c51c70-5e8a-4beb-bfce-3f80ced40723" providerId="ADAL" clId="{6BFDED3F-8EA8-4591-9364-735B1873C8BA}" dt="2022-02-02T17:04:43.303" v="3848" actId="1076"/>
          <ac:spMkLst>
            <pc:docMk/>
            <pc:sldMk cId="3059125665" sldId="345"/>
            <ac:spMk id="24" creationId="{133448B7-B704-415A-840A-A1342E842162}"/>
          </ac:spMkLst>
        </pc:spChg>
        <pc:spChg chg="del">
          <ac:chgData name="Studio Ventimiglia | avv. Marco Marengo" userId="f9c51c70-5e8a-4beb-bfce-3f80ced40723" providerId="ADAL" clId="{6BFDED3F-8EA8-4591-9364-735B1873C8BA}" dt="2022-02-02T16:39:43.080" v="3641" actId="478"/>
          <ac:spMkLst>
            <pc:docMk/>
            <pc:sldMk cId="3059125665" sldId="345"/>
            <ac:spMk id="30" creationId="{08E11384-0DD6-4216-BEC6-C237419C7DC4}"/>
          </ac:spMkLst>
        </pc:spChg>
      </pc:sldChg>
      <pc:sldChg chg="addSp delSp modSp add mod">
        <pc:chgData name="Studio Ventimiglia | avv. Marco Marengo" userId="f9c51c70-5e8a-4beb-bfce-3f80ced40723" providerId="ADAL" clId="{6BFDED3F-8EA8-4591-9364-735B1873C8BA}" dt="2022-02-02T18:42:10.038" v="4457" actId="20577"/>
        <pc:sldMkLst>
          <pc:docMk/>
          <pc:sldMk cId="3247375971" sldId="346"/>
        </pc:sldMkLst>
        <pc:spChg chg="add mod">
          <ac:chgData name="Studio Ventimiglia | avv. Marco Marengo" userId="f9c51c70-5e8a-4beb-bfce-3f80ced40723" providerId="ADAL" clId="{6BFDED3F-8EA8-4591-9364-735B1873C8BA}" dt="2022-02-02T18:42:10.038" v="4457" actId="20577"/>
          <ac:spMkLst>
            <pc:docMk/>
            <pc:sldMk cId="3247375971" sldId="346"/>
            <ac:spMk id="7" creationId="{BF6B6490-A9A2-4160-A026-9C4554D5FA0C}"/>
          </ac:spMkLst>
        </pc:spChg>
        <pc:spChg chg="add mod">
          <ac:chgData name="Studio Ventimiglia | avv. Marco Marengo" userId="f9c51c70-5e8a-4beb-bfce-3f80ced40723" providerId="ADAL" clId="{6BFDED3F-8EA8-4591-9364-735B1873C8BA}" dt="2022-02-02T17:27:24.479" v="3960"/>
          <ac:spMkLst>
            <pc:docMk/>
            <pc:sldMk cId="3247375971" sldId="346"/>
            <ac:spMk id="9" creationId="{22B45990-7F2C-447F-ACBE-D3FF155D3A85}"/>
          </ac:spMkLst>
        </pc:spChg>
        <pc:spChg chg="add mod">
          <ac:chgData name="Studio Ventimiglia | avv. Marco Marengo" userId="f9c51c70-5e8a-4beb-bfce-3f80ced40723" providerId="ADAL" clId="{6BFDED3F-8EA8-4591-9364-735B1873C8BA}" dt="2022-02-02T17:26:56.860" v="3956" actId="1076"/>
          <ac:spMkLst>
            <pc:docMk/>
            <pc:sldMk cId="3247375971" sldId="346"/>
            <ac:spMk id="10" creationId="{E0710789-D408-417A-896C-A79E4EC19241}"/>
          </ac:spMkLst>
        </pc:spChg>
        <pc:spChg chg="del">
          <ac:chgData name="Studio Ventimiglia | avv. Marco Marengo" userId="f9c51c70-5e8a-4beb-bfce-3f80ced40723" providerId="ADAL" clId="{6BFDED3F-8EA8-4591-9364-735B1873C8BA}" dt="2022-02-02T17:17:27.921" v="3851" actId="478"/>
          <ac:spMkLst>
            <pc:docMk/>
            <pc:sldMk cId="3247375971" sldId="346"/>
            <ac:spMk id="16" creationId="{E45A5632-BBB1-4B6D-9E0B-7E7BCE1325CC}"/>
          </ac:spMkLst>
        </pc:spChg>
        <pc:spChg chg="del">
          <ac:chgData name="Studio Ventimiglia | avv. Marco Marengo" userId="f9c51c70-5e8a-4beb-bfce-3f80ced40723" providerId="ADAL" clId="{6BFDED3F-8EA8-4591-9364-735B1873C8BA}" dt="2022-02-02T17:17:29.264" v="3852" actId="478"/>
          <ac:spMkLst>
            <pc:docMk/>
            <pc:sldMk cId="3247375971" sldId="346"/>
            <ac:spMk id="24" creationId="{133448B7-B704-415A-840A-A1342E842162}"/>
          </ac:spMkLst>
        </pc:spChg>
      </pc:sldChg>
      <pc:sldChg chg="addSp delSp modSp add mod">
        <pc:chgData name="Studio Ventimiglia | avv. Marco Marengo" userId="f9c51c70-5e8a-4beb-bfce-3f80ced40723" providerId="ADAL" clId="{6BFDED3F-8EA8-4591-9364-735B1873C8BA}" dt="2022-02-02T18:47:35.892" v="4459" actId="1076"/>
        <pc:sldMkLst>
          <pc:docMk/>
          <pc:sldMk cId="1484154044" sldId="347"/>
        </pc:sldMkLst>
        <pc:spChg chg="add mod">
          <ac:chgData name="Studio Ventimiglia | avv. Marco Marengo" userId="f9c51c70-5e8a-4beb-bfce-3f80ced40723" providerId="ADAL" clId="{6BFDED3F-8EA8-4591-9364-735B1873C8BA}" dt="2022-02-02T18:47:35.892" v="4459" actId="1076"/>
          <ac:spMkLst>
            <pc:docMk/>
            <pc:sldMk cId="1484154044" sldId="347"/>
            <ac:spMk id="2" creationId="{C1CDA8F4-D9A4-4E1F-8048-874632C47838}"/>
          </ac:spMkLst>
        </pc:spChg>
        <pc:spChg chg="del">
          <ac:chgData name="Studio Ventimiglia | avv. Marco Marengo" userId="f9c51c70-5e8a-4beb-bfce-3f80ced40723" providerId="ADAL" clId="{6BFDED3F-8EA8-4591-9364-735B1873C8BA}" dt="2022-02-02T17:30:21.471" v="3985" actId="478"/>
          <ac:spMkLst>
            <pc:docMk/>
            <pc:sldMk cId="1484154044" sldId="347"/>
            <ac:spMk id="7" creationId="{BF6B6490-A9A2-4160-A026-9C4554D5FA0C}"/>
          </ac:spMkLst>
        </pc:spChg>
        <pc:spChg chg="add mod">
          <ac:chgData name="Studio Ventimiglia | avv. Marco Marengo" userId="f9c51c70-5e8a-4beb-bfce-3f80ced40723" providerId="ADAL" clId="{6BFDED3F-8EA8-4591-9364-735B1873C8BA}" dt="2022-02-02T17:33:37.536" v="4043" actId="14100"/>
          <ac:spMkLst>
            <pc:docMk/>
            <pc:sldMk cId="1484154044" sldId="347"/>
            <ac:spMk id="8" creationId="{00631E53-BB36-4D8F-B26F-B75DB41009FD}"/>
          </ac:spMkLst>
        </pc:spChg>
        <pc:spChg chg="del">
          <ac:chgData name="Studio Ventimiglia | avv. Marco Marengo" userId="f9c51c70-5e8a-4beb-bfce-3f80ced40723" providerId="ADAL" clId="{6BFDED3F-8EA8-4591-9364-735B1873C8BA}" dt="2022-02-02T17:30:22.737" v="3986" actId="478"/>
          <ac:spMkLst>
            <pc:docMk/>
            <pc:sldMk cId="1484154044" sldId="347"/>
            <ac:spMk id="9" creationId="{22B45990-7F2C-447F-ACBE-D3FF155D3A85}"/>
          </ac:spMkLst>
        </pc:spChg>
        <pc:spChg chg="del">
          <ac:chgData name="Studio Ventimiglia | avv. Marco Marengo" userId="f9c51c70-5e8a-4beb-bfce-3f80ced40723" providerId="ADAL" clId="{6BFDED3F-8EA8-4591-9364-735B1873C8BA}" dt="2022-02-02T17:30:24.002" v="3987" actId="478"/>
          <ac:spMkLst>
            <pc:docMk/>
            <pc:sldMk cId="1484154044" sldId="347"/>
            <ac:spMk id="10" creationId="{E0710789-D408-417A-896C-A79E4EC19241}"/>
          </ac:spMkLst>
        </pc:spChg>
        <pc:spChg chg="add del mod">
          <ac:chgData name="Studio Ventimiglia | avv. Marco Marengo" userId="f9c51c70-5e8a-4beb-bfce-3f80ced40723" providerId="ADAL" clId="{6BFDED3F-8EA8-4591-9364-735B1873C8BA}" dt="2022-02-02T17:36:57.917" v="4064" actId="478"/>
          <ac:spMkLst>
            <pc:docMk/>
            <pc:sldMk cId="1484154044" sldId="347"/>
            <ac:spMk id="12" creationId="{99EDDACF-6D12-467E-9DB3-F654783A7BF5}"/>
          </ac:spMkLst>
        </pc:spChg>
        <pc:spChg chg="add mod">
          <ac:chgData name="Studio Ventimiglia | avv. Marco Marengo" userId="f9c51c70-5e8a-4beb-bfce-3f80ced40723" providerId="ADAL" clId="{6BFDED3F-8EA8-4591-9364-735B1873C8BA}" dt="2022-02-02T18:21:34.155" v="4309" actId="14861"/>
          <ac:spMkLst>
            <pc:docMk/>
            <pc:sldMk cId="1484154044" sldId="347"/>
            <ac:spMk id="13" creationId="{E8DEF7B4-89EA-4D7D-9125-BAAB9A58FA58}"/>
          </ac:spMkLst>
        </pc:spChg>
        <pc:spChg chg="add mod">
          <ac:chgData name="Studio Ventimiglia | avv. Marco Marengo" userId="f9c51c70-5e8a-4beb-bfce-3f80ced40723" providerId="ADAL" clId="{6BFDED3F-8EA8-4591-9364-735B1873C8BA}" dt="2022-02-02T17:41:56.013" v="4123" actId="948"/>
          <ac:spMkLst>
            <pc:docMk/>
            <pc:sldMk cId="1484154044" sldId="347"/>
            <ac:spMk id="14" creationId="{6F688CCB-C383-469F-9183-570B781B9534}"/>
          </ac:spMkLst>
        </pc:spChg>
        <pc:spChg chg="add mod">
          <ac:chgData name="Studio Ventimiglia | avv. Marco Marengo" userId="f9c51c70-5e8a-4beb-bfce-3f80ced40723" providerId="ADAL" clId="{6BFDED3F-8EA8-4591-9364-735B1873C8BA}" dt="2022-02-02T17:39:53.417" v="4088" actId="1076"/>
          <ac:spMkLst>
            <pc:docMk/>
            <pc:sldMk cId="1484154044" sldId="347"/>
            <ac:spMk id="15" creationId="{E104079F-F7E1-4579-BD00-B2B303B40429}"/>
          </ac:spMkLst>
        </pc:spChg>
        <pc:spChg chg="add del mod">
          <ac:chgData name="Studio Ventimiglia | avv. Marco Marengo" userId="f9c51c70-5e8a-4beb-bfce-3f80ced40723" providerId="ADAL" clId="{6BFDED3F-8EA8-4591-9364-735B1873C8BA}" dt="2022-02-02T17:40:05.664" v="4090" actId="21"/>
          <ac:spMkLst>
            <pc:docMk/>
            <pc:sldMk cId="1484154044" sldId="347"/>
            <ac:spMk id="16" creationId="{59D67998-BB6D-4800-B30B-209840A32227}"/>
          </ac:spMkLst>
        </pc:spChg>
        <pc:spChg chg="add del mod">
          <ac:chgData name="Studio Ventimiglia | avv. Marco Marengo" userId="f9c51c70-5e8a-4beb-bfce-3f80ced40723" providerId="ADAL" clId="{6BFDED3F-8EA8-4591-9364-735B1873C8BA}" dt="2022-02-02T17:40:00.602" v="4089" actId="21"/>
          <ac:spMkLst>
            <pc:docMk/>
            <pc:sldMk cId="1484154044" sldId="347"/>
            <ac:spMk id="17" creationId="{973F623C-C904-4155-B7AD-C8D8D47B33D8}"/>
          </ac:spMkLst>
        </pc:spChg>
        <pc:spChg chg="add mod">
          <ac:chgData name="Studio Ventimiglia | avv. Marco Marengo" userId="f9c51c70-5e8a-4beb-bfce-3f80ced40723" providerId="ADAL" clId="{6BFDED3F-8EA8-4591-9364-735B1873C8BA}" dt="2022-02-02T17:43:14.291" v="4130" actId="1076"/>
          <ac:spMkLst>
            <pc:docMk/>
            <pc:sldMk cId="1484154044" sldId="347"/>
            <ac:spMk id="18" creationId="{15B8082B-10DA-45C5-BB2C-D91CB880332F}"/>
          </ac:spMkLst>
        </pc:spChg>
        <pc:spChg chg="add mod">
          <ac:chgData name="Studio Ventimiglia | avv. Marco Marengo" userId="f9c51c70-5e8a-4beb-bfce-3f80ced40723" providerId="ADAL" clId="{6BFDED3F-8EA8-4591-9364-735B1873C8BA}" dt="2022-02-02T17:43:43.721" v="4133" actId="1076"/>
          <ac:spMkLst>
            <pc:docMk/>
            <pc:sldMk cId="1484154044" sldId="347"/>
            <ac:spMk id="19" creationId="{28A584B6-0353-400D-BFE2-2459237BE426}"/>
          </ac:spMkLst>
        </pc:spChg>
      </pc:sldChg>
      <pc:sldChg chg="addSp delSp modSp add mod">
        <pc:chgData name="Studio Ventimiglia | avv. Marco Marengo" userId="f9c51c70-5e8a-4beb-bfce-3f80ced40723" providerId="ADAL" clId="{6BFDED3F-8EA8-4591-9364-735B1873C8BA}" dt="2022-02-02T18:00:35.305" v="4227" actId="14861"/>
        <pc:sldMkLst>
          <pc:docMk/>
          <pc:sldMk cId="2686043484" sldId="348"/>
        </pc:sldMkLst>
        <pc:spChg chg="del">
          <ac:chgData name="Studio Ventimiglia | avv. Marco Marengo" userId="f9c51c70-5e8a-4beb-bfce-3f80ced40723" providerId="ADAL" clId="{6BFDED3F-8EA8-4591-9364-735B1873C8BA}" dt="2022-02-02T17:47:08.292" v="4136" actId="478"/>
          <ac:spMkLst>
            <pc:docMk/>
            <pc:sldMk cId="2686043484" sldId="348"/>
            <ac:spMk id="2" creationId="{C1CDA8F4-D9A4-4E1F-8048-874632C47838}"/>
          </ac:spMkLst>
        </pc:spChg>
        <pc:spChg chg="del">
          <ac:chgData name="Studio Ventimiglia | avv. Marco Marengo" userId="f9c51c70-5e8a-4beb-bfce-3f80ced40723" providerId="ADAL" clId="{6BFDED3F-8EA8-4591-9364-735B1873C8BA}" dt="2022-02-02T17:47:05.792" v="4135" actId="478"/>
          <ac:spMkLst>
            <pc:docMk/>
            <pc:sldMk cId="2686043484" sldId="348"/>
            <ac:spMk id="8" creationId="{00631E53-BB36-4D8F-B26F-B75DB41009FD}"/>
          </ac:spMkLst>
        </pc:spChg>
        <pc:spChg chg="add mod">
          <ac:chgData name="Studio Ventimiglia | avv. Marco Marengo" userId="f9c51c70-5e8a-4beb-bfce-3f80ced40723" providerId="ADAL" clId="{6BFDED3F-8EA8-4591-9364-735B1873C8BA}" dt="2022-02-02T18:00:11.889" v="4225" actId="1076"/>
          <ac:spMkLst>
            <pc:docMk/>
            <pc:sldMk cId="2686043484" sldId="348"/>
            <ac:spMk id="12" creationId="{D4B0A8D0-9673-4B43-B2A6-7BD0B8408E2D}"/>
          </ac:spMkLst>
        </pc:spChg>
        <pc:spChg chg="del">
          <ac:chgData name="Studio Ventimiglia | avv. Marco Marengo" userId="f9c51c70-5e8a-4beb-bfce-3f80ced40723" providerId="ADAL" clId="{6BFDED3F-8EA8-4591-9364-735B1873C8BA}" dt="2022-02-02T17:47:09.323" v="4137" actId="478"/>
          <ac:spMkLst>
            <pc:docMk/>
            <pc:sldMk cId="2686043484" sldId="348"/>
            <ac:spMk id="13" creationId="{E8DEF7B4-89EA-4D7D-9125-BAAB9A58FA58}"/>
          </ac:spMkLst>
        </pc:spChg>
        <pc:spChg chg="del">
          <ac:chgData name="Studio Ventimiglia | avv. Marco Marengo" userId="f9c51c70-5e8a-4beb-bfce-3f80ced40723" providerId="ADAL" clId="{6BFDED3F-8EA8-4591-9364-735B1873C8BA}" dt="2022-02-02T17:47:14.462" v="4139" actId="478"/>
          <ac:spMkLst>
            <pc:docMk/>
            <pc:sldMk cId="2686043484" sldId="348"/>
            <ac:spMk id="14" creationId="{6F688CCB-C383-469F-9183-570B781B9534}"/>
          </ac:spMkLst>
        </pc:spChg>
        <pc:spChg chg="del">
          <ac:chgData name="Studio Ventimiglia | avv. Marco Marengo" userId="f9c51c70-5e8a-4beb-bfce-3f80ced40723" providerId="ADAL" clId="{6BFDED3F-8EA8-4591-9364-735B1873C8BA}" dt="2022-02-02T17:47:11.416" v="4138" actId="478"/>
          <ac:spMkLst>
            <pc:docMk/>
            <pc:sldMk cId="2686043484" sldId="348"/>
            <ac:spMk id="15" creationId="{E104079F-F7E1-4579-BD00-B2B303B40429}"/>
          </ac:spMkLst>
        </pc:spChg>
        <pc:spChg chg="add mod">
          <ac:chgData name="Studio Ventimiglia | avv. Marco Marengo" userId="f9c51c70-5e8a-4beb-bfce-3f80ced40723" providerId="ADAL" clId="{6BFDED3F-8EA8-4591-9364-735B1873C8BA}" dt="2022-02-02T18:00:11.889" v="4225" actId="1076"/>
          <ac:spMkLst>
            <pc:docMk/>
            <pc:sldMk cId="2686043484" sldId="348"/>
            <ac:spMk id="16" creationId="{1CBA4491-3DC7-4570-9A59-19CA5C3BA11C}"/>
          </ac:spMkLst>
        </pc:spChg>
        <pc:spChg chg="add mod">
          <ac:chgData name="Studio Ventimiglia | avv. Marco Marengo" userId="f9c51c70-5e8a-4beb-bfce-3f80ced40723" providerId="ADAL" clId="{6BFDED3F-8EA8-4591-9364-735B1873C8BA}" dt="2022-02-02T18:00:35.305" v="4227" actId="14861"/>
          <ac:spMkLst>
            <pc:docMk/>
            <pc:sldMk cId="2686043484" sldId="348"/>
            <ac:spMk id="17" creationId="{32868BEB-CECD-41A2-A3CD-D1515987508F}"/>
          </ac:spMkLst>
        </pc:spChg>
        <pc:spChg chg="del">
          <ac:chgData name="Studio Ventimiglia | avv. Marco Marengo" userId="f9c51c70-5e8a-4beb-bfce-3f80ced40723" providerId="ADAL" clId="{6BFDED3F-8EA8-4591-9364-735B1873C8BA}" dt="2022-02-02T17:47:15.884" v="4140" actId="478"/>
          <ac:spMkLst>
            <pc:docMk/>
            <pc:sldMk cId="2686043484" sldId="348"/>
            <ac:spMk id="18" creationId="{15B8082B-10DA-45C5-BB2C-D91CB880332F}"/>
          </ac:spMkLst>
        </pc:spChg>
        <pc:spChg chg="del">
          <ac:chgData name="Studio Ventimiglia | avv. Marco Marengo" userId="f9c51c70-5e8a-4beb-bfce-3f80ced40723" providerId="ADAL" clId="{6BFDED3F-8EA8-4591-9364-735B1873C8BA}" dt="2022-02-02T17:47:16.665" v="4141" actId="478"/>
          <ac:spMkLst>
            <pc:docMk/>
            <pc:sldMk cId="2686043484" sldId="348"/>
            <ac:spMk id="19" creationId="{28A584B6-0353-400D-BFE2-2459237BE426}"/>
          </ac:spMkLst>
        </pc:spChg>
      </pc:sldChg>
      <pc:sldChg chg="addSp delSp modSp add mod">
        <pc:chgData name="Studio Ventimiglia | avv. Marco Marengo" userId="f9c51c70-5e8a-4beb-bfce-3f80ced40723" providerId="ADAL" clId="{6BFDED3F-8EA8-4591-9364-735B1873C8BA}" dt="2022-02-02T18:46:24.876" v="4458" actId="208"/>
        <pc:sldMkLst>
          <pc:docMk/>
          <pc:sldMk cId="2965277601" sldId="349"/>
        </pc:sldMkLst>
        <pc:spChg chg="add mod">
          <ac:chgData name="Studio Ventimiglia | avv. Marco Marengo" userId="f9c51c70-5e8a-4beb-bfce-3f80ced40723" providerId="ADAL" clId="{6BFDED3F-8EA8-4591-9364-735B1873C8BA}" dt="2022-02-02T18:11:28.092" v="4250" actId="20577"/>
          <ac:spMkLst>
            <pc:docMk/>
            <pc:sldMk cId="2965277601" sldId="349"/>
            <ac:spMk id="8" creationId="{3A1472FB-373B-4008-A4C6-12855A26DFBF}"/>
          </ac:spMkLst>
        </pc:spChg>
        <pc:spChg chg="add mod">
          <ac:chgData name="Studio Ventimiglia | avv. Marco Marengo" userId="f9c51c70-5e8a-4beb-bfce-3f80ced40723" providerId="ADAL" clId="{6BFDED3F-8EA8-4591-9364-735B1873C8BA}" dt="2022-02-02T18:19:26.267" v="4303" actId="14861"/>
          <ac:spMkLst>
            <pc:docMk/>
            <pc:sldMk cId="2965277601" sldId="349"/>
            <ac:spMk id="10" creationId="{B95A3FB9-8473-498A-BDAB-E6EB14B319D0}"/>
          </ac:spMkLst>
        </pc:spChg>
        <pc:spChg chg="del">
          <ac:chgData name="Studio Ventimiglia | avv. Marco Marengo" userId="f9c51c70-5e8a-4beb-bfce-3f80ced40723" providerId="ADAL" clId="{6BFDED3F-8EA8-4591-9364-735B1873C8BA}" dt="2022-02-02T18:04:18.743" v="4229" actId="478"/>
          <ac:spMkLst>
            <pc:docMk/>
            <pc:sldMk cId="2965277601" sldId="349"/>
            <ac:spMk id="12" creationId="{D4B0A8D0-9673-4B43-B2A6-7BD0B8408E2D}"/>
          </ac:spMkLst>
        </pc:spChg>
        <pc:spChg chg="add mod">
          <ac:chgData name="Studio Ventimiglia | avv. Marco Marengo" userId="f9c51c70-5e8a-4beb-bfce-3f80ced40723" providerId="ADAL" clId="{6BFDED3F-8EA8-4591-9364-735B1873C8BA}" dt="2022-02-02T18:46:24.876" v="4458" actId="208"/>
          <ac:spMkLst>
            <pc:docMk/>
            <pc:sldMk cId="2965277601" sldId="349"/>
            <ac:spMk id="13" creationId="{F68EDCAE-19E4-422A-B609-F00597E96D75}"/>
          </ac:spMkLst>
        </pc:spChg>
        <pc:spChg chg="add mod">
          <ac:chgData name="Studio Ventimiglia | avv. Marco Marengo" userId="f9c51c70-5e8a-4beb-bfce-3f80ced40723" providerId="ADAL" clId="{6BFDED3F-8EA8-4591-9364-735B1873C8BA}" dt="2022-02-02T18:20:12.799" v="4306" actId="1076"/>
          <ac:spMkLst>
            <pc:docMk/>
            <pc:sldMk cId="2965277601" sldId="349"/>
            <ac:spMk id="14" creationId="{1926D3A2-80BE-4261-8766-1FBB383CDE2E}"/>
          </ac:spMkLst>
        </pc:spChg>
        <pc:spChg chg="del">
          <ac:chgData name="Studio Ventimiglia | avv. Marco Marengo" userId="f9c51c70-5e8a-4beb-bfce-3f80ced40723" providerId="ADAL" clId="{6BFDED3F-8EA8-4591-9364-735B1873C8BA}" dt="2022-02-02T18:04:23.789" v="4230" actId="478"/>
          <ac:spMkLst>
            <pc:docMk/>
            <pc:sldMk cId="2965277601" sldId="349"/>
            <ac:spMk id="16" creationId="{1CBA4491-3DC7-4570-9A59-19CA5C3BA11C}"/>
          </ac:spMkLst>
        </pc:spChg>
        <pc:spChg chg="del">
          <ac:chgData name="Studio Ventimiglia | avv. Marco Marengo" userId="f9c51c70-5e8a-4beb-bfce-3f80ced40723" providerId="ADAL" clId="{6BFDED3F-8EA8-4591-9364-735B1873C8BA}" dt="2022-02-02T18:04:26.788" v="4231" actId="478"/>
          <ac:spMkLst>
            <pc:docMk/>
            <pc:sldMk cId="2965277601" sldId="349"/>
            <ac:spMk id="17" creationId="{32868BEB-CECD-41A2-A3CD-D1515987508F}"/>
          </ac:spMkLst>
        </pc:spChg>
      </pc:sldChg>
      <pc:sldChg chg="addSp delSp modSp add mod">
        <pc:chgData name="Studio Ventimiglia | avv. Marco Marengo" userId="f9c51c70-5e8a-4beb-bfce-3f80ced40723" providerId="ADAL" clId="{6BFDED3F-8EA8-4591-9364-735B1873C8BA}" dt="2022-02-02T18:39:52.679" v="4403" actId="404"/>
        <pc:sldMkLst>
          <pc:docMk/>
          <pc:sldMk cId="4221878532" sldId="350"/>
        </pc:sldMkLst>
        <pc:spChg chg="add mod">
          <ac:chgData name="Studio Ventimiglia | avv. Marco Marengo" userId="f9c51c70-5e8a-4beb-bfce-3f80ced40723" providerId="ADAL" clId="{6BFDED3F-8EA8-4591-9364-735B1873C8BA}" dt="2022-02-02T18:39:52.679" v="4403" actId="404"/>
          <ac:spMkLst>
            <pc:docMk/>
            <pc:sldMk cId="4221878532" sldId="350"/>
            <ac:spMk id="4" creationId="{158D503D-AFBE-496E-80F2-37174BD1DC4C}"/>
          </ac:spMkLst>
        </pc:spChg>
        <pc:spChg chg="del">
          <ac:chgData name="Studio Ventimiglia | avv. Marco Marengo" userId="f9c51c70-5e8a-4beb-bfce-3f80ced40723" providerId="ADAL" clId="{6BFDED3F-8EA8-4591-9364-735B1873C8BA}" dt="2022-02-02T18:22:24.066" v="4311" actId="478"/>
          <ac:spMkLst>
            <pc:docMk/>
            <pc:sldMk cId="4221878532" sldId="350"/>
            <ac:spMk id="8" creationId="{3A1472FB-373B-4008-A4C6-12855A26DFBF}"/>
          </ac:spMkLst>
        </pc:spChg>
        <pc:spChg chg="add mod">
          <ac:chgData name="Studio Ventimiglia | avv. Marco Marengo" userId="f9c51c70-5e8a-4beb-bfce-3f80ced40723" providerId="ADAL" clId="{6BFDED3F-8EA8-4591-9364-735B1873C8BA}" dt="2022-02-02T18:39:52.679" v="4403" actId="404"/>
          <ac:spMkLst>
            <pc:docMk/>
            <pc:sldMk cId="4221878532" sldId="350"/>
            <ac:spMk id="9" creationId="{0E28621C-3A6C-4F83-B487-C80535AACAEE}"/>
          </ac:spMkLst>
        </pc:spChg>
        <pc:spChg chg="del">
          <ac:chgData name="Studio Ventimiglia | avv. Marco Marengo" userId="f9c51c70-5e8a-4beb-bfce-3f80ced40723" providerId="ADAL" clId="{6BFDED3F-8EA8-4591-9364-735B1873C8BA}" dt="2022-02-02T18:22:25.237" v="4312" actId="478"/>
          <ac:spMkLst>
            <pc:docMk/>
            <pc:sldMk cId="4221878532" sldId="350"/>
            <ac:spMk id="10" creationId="{B95A3FB9-8473-498A-BDAB-E6EB14B319D0}"/>
          </ac:spMkLst>
        </pc:spChg>
        <pc:spChg chg="add mod">
          <ac:chgData name="Studio Ventimiglia | avv. Marco Marengo" userId="f9c51c70-5e8a-4beb-bfce-3f80ced40723" providerId="ADAL" clId="{6BFDED3F-8EA8-4591-9364-735B1873C8BA}" dt="2022-02-02T18:39:52.679" v="4403" actId="404"/>
          <ac:spMkLst>
            <pc:docMk/>
            <pc:sldMk cId="4221878532" sldId="350"/>
            <ac:spMk id="12" creationId="{AB64F203-D241-459B-BCEF-06B0A0115843}"/>
          </ac:spMkLst>
        </pc:spChg>
        <pc:spChg chg="del">
          <ac:chgData name="Studio Ventimiglia | avv. Marco Marengo" userId="f9c51c70-5e8a-4beb-bfce-3f80ced40723" providerId="ADAL" clId="{6BFDED3F-8EA8-4591-9364-735B1873C8BA}" dt="2022-02-02T18:22:26.643" v="4313" actId="478"/>
          <ac:spMkLst>
            <pc:docMk/>
            <pc:sldMk cId="4221878532" sldId="350"/>
            <ac:spMk id="13" creationId="{F68EDCAE-19E4-422A-B609-F00597E96D75}"/>
          </ac:spMkLst>
        </pc:spChg>
        <pc:spChg chg="del">
          <ac:chgData name="Studio Ventimiglia | avv. Marco Marengo" userId="f9c51c70-5e8a-4beb-bfce-3f80ced40723" providerId="ADAL" clId="{6BFDED3F-8EA8-4591-9364-735B1873C8BA}" dt="2022-02-02T18:22:27.534" v="4314" actId="478"/>
          <ac:spMkLst>
            <pc:docMk/>
            <pc:sldMk cId="4221878532" sldId="350"/>
            <ac:spMk id="14" creationId="{1926D3A2-80BE-4261-8766-1FBB383CDE2E}"/>
          </ac:spMkLst>
        </pc:spChg>
        <pc:spChg chg="add mod">
          <ac:chgData name="Studio Ventimiglia | avv. Marco Marengo" userId="f9c51c70-5e8a-4beb-bfce-3f80ced40723" providerId="ADAL" clId="{6BFDED3F-8EA8-4591-9364-735B1873C8BA}" dt="2022-02-02T18:39:52.679" v="4403" actId="404"/>
          <ac:spMkLst>
            <pc:docMk/>
            <pc:sldMk cId="4221878532" sldId="350"/>
            <ac:spMk id="15" creationId="{A17B0A74-5EE2-40DB-B3D9-8B3DFBB6B08E}"/>
          </ac:spMkLst>
        </pc:spChg>
      </pc:sldChg>
      <pc:sldChg chg="addSp delSp modSp add mod setBg">
        <pc:chgData name="Studio Ventimiglia | avv. Marco Marengo" userId="f9c51c70-5e8a-4beb-bfce-3f80ced40723" providerId="ADAL" clId="{6BFDED3F-8EA8-4591-9364-735B1873C8BA}" dt="2022-02-03T18:25:17.937" v="5589" actId="14861"/>
        <pc:sldMkLst>
          <pc:docMk/>
          <pc:sldMk cId="2948242856" sldId="351"/>
        </pc:sldMkLst>
        <pc:spChg chg="add mod">
          <ac:chgData name="Studio Ventimiglia | avv. Marco Marengo" userId="f9c51c70-5e8a-4beb-bfce-3f80ced40723" providerId="ADAL" clId="{6BFDED3F-8EA8-4591-9364-735B1873C8BA}" dt="2022-02-03T14:21:32.260" v="4846" actId="1076"/>
          <ac:spMkLst>
            <pc:docMk/>
            <pc:sldMk cId="2948242856" sldId="351"/>
            <ac:spMk id="3" creationId="{77FA8A22-42C2-4EC3-9144-14795952621D}"/>
          </ac:spMkLst>
        </pc:spChg>
        <pc:spChg chg="del">
          <ac:chgData name="Studio Ventimiglia | avv. Marco Marengo" userId="f9c51c70-5e8a-4beb-bfce-3f80ced40723" providerId="ADAL" clId="{6BFDED3F-8EA8-4591-9364-735B1873C8BA}" dt="2022-02-03T14:02:25.638" v="4667" actId="478"/>
          <ac:spMkLst>
            <pc:docMk/>
            <pc:sldMk cId="2948242856" sldId="351"/>
            <ac:spMk id="9" creationId="{E3D232EA-6891-4916-AF18-77D1EE8B59DF}"/>
          </ac:spMkLst>
        </pc:spChg>
        <pc:spChg chg="del">
          <ac:chgData name="Studio Ventimiglia | avv. Marco Marengo" userId="f9c51c70-5e8a-4beb-bfce-3f80ced40723" providerId="ADAL" clId="{6BFDED3F-8EA8-4591-9364-735B1873C8BA}" dt="2022-02-03T14:02:26.325" v="4668" actId="478"/>
          <ac:spMkLst>
            <pc:docMk/>
            <pc:sldMk cId="2948242856" sldId="351"/>
            <ac:spMk id="10" creationId="{C951E0F3-1A59-45D5-BD95-3FF834E67829}"/>
          </ac:spMkLst>
        </pc:spChg>
        <pc:spChg chg="del">
          <ac:chgData name="Studio Ventimiglia | avv. Marco Marengo" userId="f9c51c70-5e8a-4beb-bfce-3f80ced40723" providerId="ADAL" clId="{6BFDED3F-8EA8-4591-9364-735B1873C8BA}" dt="2022-02-03T14:02:27.060" v="4669" actId="478"/>
          <ac:spMkLst>
            <pc:docMk/>
            <pc:sldMk cId="2948242856" sldId="351"/>
            <ac:spMk id="11" creationId="{0D728E2E-5049-4115-9F6E-4D0C2993DDB4}"/>
          </ac:spMkLst>
        </pc:spChg>
        <pc:spChg chg="del">
          <ac:chgData name="Studio Ventimiglia | avv. Marco Marengo" userId="f9c51c70-5e8a-4beb-bfce-3f80ced40723" providerId="ADAL" clId="{6BFDED3F-8EA8-4591-9364-735B1873C8BA}" dt="2022-02-03T14:02:28.465" v="4670" actId="478"/>
          <ac:spMkLst>
            <pc:docMk/>
            <pc:sldMk cId="2948242856" sldId="351"/>
            <ac:spMk id="12" creationId="{F067F321-8BF5-43A8-888F-8841D406FC02}"/>
          </ac:spMkLst>
        </pc:spChg>
        <pc:spChg chg="add mod">
          <ac:chgData name="Studio Ventimiglia | avv. Marco Marengo" userId="f9c51c70-5e8a-4beb-bfce-3f80ced40723" providerId="ADAL" clId="{6BFDED3F-8EA8-4591-9364-735B1873C8BA}" dt="2022-02-03T14:21:32.260" v="4846" actId="1076"/>
          <ac:spMkLst>
            <pc:docMk/>
            <pc:sldMk cId="2948242856" sldId="351"/>
            <ac:spMk id="13" creationId="{5318EC1B-74E5-4E20-A424-C55B940DAA24}"/>
          </ac:spMkLst>
        </pc:spChg>
        <pc:spChg chg="mod">
          <ac:chgData name="Studio Ventimiglia | avv. Marco Marengo" userId="f9c51c70-5e8a-4beb-bfce-3f80ced40723" providerId="ADAL" clId="{6BFDED3F-8EA8-4591-9364-735B1873C8BA}" dt="2022-02-03T14:39:30.785" v="5021"/>
          <ac:spMkLst>
            <pc:docMk/>
            <pc:sldMk cId="2948242856" sldId="351"/>
            <ac:spMk id="14" creationId="{3A013D32-D19F-4903-8A21-CA3A376E27FF}"/>
          </ac:spMkLst>
        </pc:spChg>
        <pc:spChg chg="add mod">
          <ac:chgData name="Studio Ventimiglia | avv. Marco Marengo" userId="f9c51c70-5e8a-4beb-bfce-3f80ced40723" providerId="ADAL" clId="{6BFDED3F-8EA8-4591-9364-735B1873C8BA}" dt="2022-02-03T14:21:32.260" v="4846" actId="1076"/>
          <ac:spMkLst>
            <pc:docMk/>
            <pc:sldMk cId="2948242856" sldId="351"/>
            <ac:spMk id="15" creationId="{96D555C6-4589-4BBB-A288-46C840E7614C}"/>
          </ac:spMkLst>
        </pc:spChg>
        <pc:spChg chg="add mod">
          <ac:chgData name="Studio Ventimiglia | avv. Marco Marengo" userId="f9c51c70-5e8a-4beb-bfce-3f80ced40723" providerId="ADAL" clId="{6BFDED3F-8EA8-4591-9364-735B1873C8BA}" dt="2022-02-03T14:21:32.260" v="4846" actId="1076"/>
          <ac:spMkLst>
            <pc:docMk/>
            <pc:sldMk cId="2948242856" sldId="351"/>
            <ac:spMk id="16" creationId="{9327BF36-5EB2-4A9A-BB92-41517C1316C5}"/>
          </ac:spMkLst>
        </pc:spChg>
        <pc:spChg chg="add mod">
          <ac:chgData name="Studio Ventimiglia | avv. Marco Marengo" userId="f9c51c70-5e8a-4beb-bfce-3f80ced40723" providerId="ADAL" clId="{6BFDED3F-8EA8-4591-9364-735B1873C8BA}" dt="2022-02-03T14:53:30.290" v="5023" actId="14861"/>
          <ac:spMkLst>
            <pc:docMk/>
            <pc:sldMk cId="2948242856" sldId="351"/>
            <ac:spMk id="17" creationId="{C8A44C48-F769-4B63-A8AC-1A4DB299D5FD}"/>
          </ac:spMkLst>
        </pc:spChg>
        <pc:spChg chg="add mod">
          <ac:chgData name="Studio Ventimiglia | avv. Marco Marengo" userId="f9c51c70-5e8a-4beb-bfce-3f80ced40723" providerId="ADAL" clId="{6BFDED3F-8EA8-4591-9364-735B1873C8BA}" dt="2022-02-03T14:54:06.261" v="5026" actId="14861"/>
          <ac:spMkLst>
            <pc:docMk/>
            <pc:sldMk cId="2948242856" sldId="351"/>
            <ac:spMk id="19" creationId="{6ED7ACBA-2513-4679-8F5F-3422BDFA4C85}"/>
          </ac:spMkLst>
        </pc:spChg>
        <pc:spChg chg="add mod">
          <ac:chgData name="Studio Ventimiglia | avv. Marco Marengo" userId="f9c51c70-5e8a-4beb-bfce-3f80ced40723" providerId="ADAL" clId="{6BFDED3F-8EA8-4591-9364-735B1873C8BA}" dt="2022-02-03T14:54:21.684" v="5027" actId="14861"/>
          <ac:spMkLst>
            <pc:docMk/>
            <pc:sldMk cId="2948242856" sldId="351"/>
            <ac:spMk id="23" creationId="{C8BBF6FC-7EC3-4D45-8FD4-B2DCD44078F5}"/>
          </ac:spMkLst>
        </pc:spChg>
        <pc:spChg chg="add mod">
          <ac:chgData name="Studio Ventimiglia | avv. Marco Marengo" userId="f9c51c70-5e8a-4beb-bfce-3f80ced40723" providerId="ADAL" clId="{6BFDED3F-8EA8-4591-9364-735B1873C8BA}" dt="2022-02-03T18:25:17.937" v="5589" actId="14861"/>
          <ac:spMkLst>
            <pc:docMk/>
            <pc:sldMk cId="2948242856" sldId="351"/>
            <ac:spMk id="24" creationId="{49FE0ECF-9DC7-48C3-B725-C62FEE8ABCF6}"/>
          </ac:spMkLst>
        </pc:spChg>
        <pc:grpChg chg="del">
          <ac:chgData name="Studio Ventimiglia | avv. Marco Marengo" userId="f9c51c70-5e8a-4beb-bfce-3f80ced40723" providerId="ADAL" clId="{6BFDED3F-8EA8-4591-9364-735B1873C8BA}" dt="2022-02-03T14:02:24.794" v="4666" actId="478"/>
          <ac:grpSpMkLst>
            <pc:docMk/>
            <pc:sldMk cId="2948242856" sldId="351"/>
            <ac:grpSpMk id="20" creationId="{0CB67A8F-54C7-479B-AFCB-972E8F477EFE}"/>
          </ac:grpSpMkLst>
        </pc:grpChg>
      </pc:sldChg>
      <pc:sldChg chg="addSp delSp modSp add mod">
        <pc:chgData name="Studio Ventimiglia | avv. Marco Marengo" userId="f9c51c70-5e8a-4beb-bfce-3f80ced40723" providerId="ADAL" clId="{6BFDED3F-8EA8-4591-9364-735B1873C8BA}" dt="2022-02-03T14:38:17.510" v="5020"/>
        <pc:sldMkLst>
          <pc:docMk/>
          <pc:sldMk cId="2251885413" sldId="352"/>
        </pc:sldMkLst>
        <pc:spChg chg="del">
          <ac:chgData name="Studio Ventimiglia | avv. Marco Marengo" userId="f9c51c70-5e8a-4beb-bfce-3f80ced40723" providerId="ADAL" clId="{6BFDED3F-8EA8-4591-9364-735B1873C8BA}" dt="2022-02-03T14:23:25.715" v="4853" actId="478"/>
          <ac:spMkLst>
            <pc:docMk/>
            <pc:sldMk cId="2251885413" sldId="352"/>
            <ac:spMk id="3" creationId="{77FA8A22-42C2-4EC3-9144-14795952621D}"/>
          </ac:spMkLst>
        </pc:spChg>
        <pc:spChg chg="add mod ord">
          <ac:chgData name="Studio Ventimiglia | avv. Marco Marengo" userId="f9c51c70-5e8a-4beb-bfce-3f80ced40723" providerId="ADAL" clId="{6BFDED3F-8EA8-4591-9364-735B1873C8BA}" dt="2022-02-03T14:31:08.217" v="4950" actId="1076"/>
          <ac:spMkLst>
            <pc:docMk/>
            <pc:sldMk cId="2251885413" sldId="352"/>
            <ac:spMk id="4" creationId="{FC473D21-2DA2-4F8C-88AB-1E659BF8E544}"/>
          </ac:spMkLst>
        </pc:spChg>
        <pc:spChg chg="del">
          <ac:chgData name="Studio Ventimiglia | avv. Marco Marengo" userId="f9c51c70-5e8a-4beb-bfce-3f80ced40723" providerId="ADAL" clId="{6BFDED3F-8EA8-4591-9364-735B1873C8BA}" dt="2022-02-03T14:23:23.169" v="4851" actId="478"/>
          <ac:spMkLst>
            <pc:docMk/>
            <pc:sldMk cId="2251885413" sldId="352"/>
            <ac:spMk id="13" creationId="{5318EC1B-74E5-4E20-A424-C55B940DAA24}"/>
          </ac:spMkLst>
        </pc:spChg>
        <pc:spChg chg="mod">
          <ac:chgData name="Studio Ventimiglia | avv. Marco Marengo" userId="f9c51c70-5e8a-4beb-bfce-3f80ced40723" providerId="ADAL" clId="{6BFDED3F-8EA8-4591-9364-735B1873C8BA}" dt="2022-02-03T14:23:49.804" v="4923" actId="20577"/>
          <ac:spMkLst>
            <pc:docMk/>
            <pc:sldMk cId="2251885413" sldId="352"/>
            <ac:spMk id="14" creationId="{3A013D32-D19F-4903-8A21-CA3A376E27FF}"/>
          </ac:spMkLst>
        </pc:spChg>
        <pc:spChg chg="del mod">
          <ac:chgData name="Studio Ventimiglia | avv. Marco Marengo" userId="f9c51c70-5e8a-4beb-bfce-3f80ced40723" providerId="ADAL" clId="{6BFDED3F-8EA8-4591-9364-735B1873C8BA}" dt="2022-02-03T14:23:26.403" v="4855" actId="478"/>
          <ac:spMkLst>
            <pc:docMk/>
            <pc:sldMk cId="2251885413" sldId="352"/>
            <ac:spMk id="15" creationId="{96D555C6-4589-4BBB-A288-46C840E7614C}"/>
          </ac:spMkLst>
        </pc:spChg>
        <pc:spChg chg="del">
          <ac:chgData name="Studio Ventimiglia | avv. Marco Marengo" userId="f9c51c70-5e8a-4beb-bfce-3f80ced40723" providerId="ADAL" clId="{6BFDED3F-8EA8-4591-9364-735B1873C8BA}" dt="2022-02-03T14:23:29.418" v="4858" actId="478"/>
          <ac:spMkLst>
            <pc:docMk/>
            <pc:sldMk cId="2251885413" sldId="352"/>
            <ac:spMk id="16" creationId="{9327BF36-5EB2-4A9A-BB92-41517C1316C5}"/>
          </ac:spMkLst>
        </pc:spChg>
        <pc:spChg chg="del">
          <ac:chgData name="Studio Ventimiglia | avv. Marco Marengo" userId="f9c51c70-5e8a-4beb-bfce-3f80ced40723" providerId="ADAL" clId="{6BFDED3F-8EA8-4591-9364-735B1873C8BA}" dt="2022-02-03T14:23:24.700" v="4852" actId="478"/>
          <ac:spMkLst>
            <pc:docMk/>
            <pc:sldMk cId="2251885413" sldId="352"/>
            <ac:spMk id="17" creationId="{C8A44C48-F769-4B63-A8AC-1A4DB299D5FD}"/>
          </ac:spMkLst>
        </pc:spChg>
        <pc:spChg chg="add mod">
          <ac:chgData name="Studio Ventimiglia | avv. Marco Marengo" userId="f9c51c70-5e8a-4beb-bfce-3f80ced40723" providerId="ADAL" clId="{6BFDED3F-8EA8-4591-9364-735B1873C8BA}" dt="2022-02-03T14:31:08.217" v="4950" actId="1076"/>
          <ac:spMkLst>
            <pc:docMk/>
            <pc:sldMk cId="2251885413" sldId="352"/>
            <ac:spMk id="18" creationId="{E7CED23E-1F05-4D9F-8C9A-D2ACF452B352}"/>
          </ac:spMkLst>
        </pc:spChg>
        <pc:spChg chg="del mod">
          <ac:chgData name="Studio Ventimiglia | avv. Marco Marengo" userId="f9c51c70-5e8a-4beb-bfce-3f80ced40723" providerId="ADAL" clId="{6BFDED3F-8EA8-4591-9364-735B1873C8BA}" dt="2022-02-03T14:23:28.559" v="4857" actId="478"/>
          <ac:spMkLst>
            <pc:docMk/>
            <pc:sldMk cId="2251885413" sldId="352"/>
            <ac:spMk id="19" creationId="{6ED7ACBA-2513-4679-8F5F-3422BDFA4C85}"/>
          </ac:spMkLst>
        </pc:spChg>
        <pc:spChg chg="add mod">
          <ac:chgData name="Studio Ventimiglia | avv. Marco Marengo" userId="f9c51c70-5e8a-4beb-bfce-3f80ced40723" providerId="ADAL" clId="{6BFDED3F-8EA8-4591-9364-735B1873C8BA}" dt="2022-02-03T14:34:22.985" v="4980" actId="12"/>
          <ac:spMkLst>
            <pc:docMk/>
            <pc:sldMk cId="2251885413" sldId="352"/>
            <ac:spMk id="20" creationId="{397C2CF3-8D3A-4D20-A429-15D6E9856D3B}"/>
          </ac:spMkLst>
        </pc:spChg>
        <pc:spChg chg="add mod">
          <ac:chgData name="Studio Ventimiglia | avv. Marco Marengo" userId="f9c51c70-5e8a-4beb-bfce-3f80ced40723" providerId="ADAL" clId="{6BFDED3F-8EA8-4591-9364-735B1873C8BA}" dt="2022-02-03T14:38:17.510" v="5020"/>
          <ac:spMkLst>
            <pc:docMk/>
            <pc:sldMk cId="2251885413" sldId="352"/>
            <ac:spMk id="21" creationId="{644FC1F3-7E32-4E01-B8C3-C07A266F3552}"/>
          </ac:spMkLst>
        </pc:spChg>
        <pc:spChg chg="del">
          <ac:chgData name="Studio Ventimiglia | avv. Marco Marengo" userId="f9c51c70-5e8a-4beb-bfce-3f80ced40723" providerId="ADAL" clId="{6BFDED3F-8EA8-4591-9364-735B1873C8BA}" dt="2022-02-03T14:23:30.402" v="4859" actId="478"/>
          <ac:spMkLst>
            <pc:docMk/>
            <pc:sldMk cId="2251885413" sldId="352"/>
            <ac:spMk id="23" creationId="{C8BBF6FC-7EC3-4D45-8FD4-B2DCD44078F5}"/>
          </ac:spMkLst>
        </pc:spChg>
        <pc:spChg chg="del">
          <ac:chgData name="Studio Ventimiglia | avv. Marco Marengo" userId="f9c51c70-5e8a-4beb-bfce-3f80ced40723" providerId="ADAL" clId="{6BFDED3F-8EA8-4591-9364-735B1873C8BA}" dt="2022-02-03T14:23:32.464" v="4860" actId="478"/>
          <ac:spMkLst>
            <pc:docMk/>
            <pc:sldMk cId="2251885413" sldId="352"/>
            <ac:spMk id="24" creationId="{49FE0ECF-9DC7-48C3-B725-C62FEE8ABCF6}"/>
          </ac:spMkLst>
        </pc:spChg>
        <pc:picChg chg="add mod">
          <ac:chgData name="Studio Ventimiglia | avv. Marco Marengo" userId="f9c51c70-5e8a-4beb-bfce-3f80ced40723" providerId="ADAL" clId="{6BFDED3F-8EA8-4591-9364-735B1873C8BA}" dt="2022-02-03T14:37:41.227" v="5014" actId="14100"/>
          <ac:picMkLst>
            <pc:docMk/>
            <pc:sldMk cId="2251885413" sldId="352"/>
            <ac:picMk id="8" creationId="{8C673A12-8040-42D9-BA9B-FEC42E9D988F}"/>
          </ac:picMkLst>
        </pc:picChg>
      </pc:sldChg>
      <pc:sldChg chg="addSp delSp modSp add mod">
        <pc:chgData name="Studio Ventimiglia | avv. Marco Marengo" userId="f9c51c70-5e8a-4beb-bfce-3f80ced40723" providerId="ADAL" clId="{6BFDED3F-8EA8-4591-9364-735B1873C8BA}" dt="2022-02-03T15:37:02.598" v="5585"/>
        <pc:sldMkLst>
          <pc:docMk/>
          <pc:sldMk cId="1417509939" sldId="353"/>
        </pc:sldMkLst>
        <pc:spChg chg="del">
          <ac:chgData name="Studio Ventimiglia | avv. Marco Marengo" userId="f9c51c70-5e8a-4beb-bfce-3f80ced40723" providerId="ADAL" clId="{6BFDED3F-8EA8-4591-9364-735B1873C8BA}" dt="2022-02-03T15:02:26.896" v="5030" actId="478"/>
          <ac:spMkLst>
            <pc:docMk/>
            <pc:sldMk cId="1417509939" sldId="353"/>
            <ac:spMk id="4" creationId="{FC473D21-2DA2-4F8C-88AB-1E659BF8E544}"/>
          </ac:spMkLst>
        </pc:spChg>
        <pc:spChg chg="add del mod">
          <ac:chgData name="Studio Ventimiglia | avv. Marco Marengo" userId="f9c51c70-5e8a-4beb-bfce-3f80ced40723" providerId="ADAL" clId="{6BFDED3F-8EA8-4591-9364-735B1873C8BA}" dt="2022-02-03T15:33:50.416" v="5567" actId="21"/>
          <ac:spMkLst>
            <pc:docMk/>
            <pc:sldMk cId="1417509939" sldId="353"/>
            <ac:spMk id="9" creationId="{1DADFB72-2AC5-4AF0-BA2E-7A8E8778130C}"/>
          </ac:spMkLst>
        </pc:spChg>
        <pc:spChg chg="add mod">
          <ac:chgData name="Studio Ventimiglia | avv. Marco Marengo" userId="f9c51c70-5e8a-4beb-bfce-3f80ced40723" providerId="ADAL" clId="{6BFDED3F-8EA8-4591-9364-735B1873C8BA}" dt="2022-02-03T15:34:41.825" v="5580" actId="14100"/>
          <ac:spMkLst>
            <pc:docMk/>
            <pc:sldMk cId="1417509939" sldId="353"/>
            <ac:spMk id="10" creationId="{70971E36-0B2F-4FB7-87A8-8D93744DB369}"/>
          </ac:spMkLst>
        </pc:spChg>
        <pc:spChg chg="add mod">
          <ac:chgData name="Studio Ventimiglia | avv. Marco Marengo" userId="f9c51c70-5e8a-4beb-bfce-3f80ced40723" providerId="ADAL" clId="{6BFDED3F-8EA8-4591-9364-735B1873C8BA}" dt="2022-02-03T15:34:36.372" v="5579" actId="1076"/>
          <ac:spMkLst>
            <pc:docMk/>
            <pc:sldMk cId="1417509939" sldId="353"/>
            <ac:spMk id="13" creationId="{F8CC6C80-A99C-47AA-8F9B-0924D546C473}"/>
          </ac:spMkLst>
        </pc:spChg>
        <pc:spChg chg="mod">
          <ac:chgData name="Studio Ventimiglia | avv. Marco Marengo" userId="f9c51c70-5e8a-4beb-bfce-3f80ced40723" providerId="ADAL" clId="{6BFDED3F-8EA8-4591-9364-735B1873C8BA}" dt="2022-02-03T15:15:33.460" v="5241" actId="20577"/>
          <ac:spMkLst>
            <pc:docMk/>
            <pc:sldMk cId="1417509939" sldId="353"/>
            <ac:spMk id="14" creationId="{3A013D32-D19F-4903-8A21-CA3A376E27FF}"/>
          </ac:spMkLst>
        </pc:spChg>
        <pc:spChg chg="add mod">
          <ac:chgData name="Studio Ventimiglia | avv. Marco Marengo" userId="f9c51c70-5e8a-4beb-bfce-3f80ced40723" providerId="ADAL" clId="{6BFDED3F-8EA8-4591-9364-735B1873C8BA}" dt="2022-02-03T15:34:31.111" v="5578" actId="1076"/>
          <ac:spMkLst>
            <pc:docMk/>
            <pc:sldMk cId="1417509939" sldId="353"/>
            <ac:spMk id="15" creationId="{E548C50D-0E4C-4AD4-AE27-7A19EB49604E}"/>
          </ac:spMkLst>
        </pc:spChg>
        <pc:spChg chg="del">
          <ac:chgData name="Studio Ventimiglia | avv. Marco Marengo" userId="f9c51c70-5e8a-4beb-bfce-3f80ced40723" providerId="ADAL" clId="{6BFDED3F-8EA8-4591-9364-735B1873C8BA}" dt="2022-02-03T15:02:28.490" v="5031" actId="478"/>
          <ac:spMkLst>
            <pc:docMk/>
            <pc:sldMk cId="1417509939" sldId="353"/>
            <ac:spMk id="18" creationId="{E7CED23E-1F05-4D9F-8C9A-D2ACF452B352}"/>
          </ac:spMkLst>
        </pc:spChg>
        <pc:spChg chg="del mod">
          <ac:chgData name="Studio Ventimiglia | avv. Marco Marengo" userId="f9c51c70-5e8a-4beb-bfce-3f80ced40723" providerId="ADAL" clId="{6BFDED3F-8EA8-4591-9364-735B1873C8BA}" dt="2022-02-03T15:02:31.574" v="5034" actId="478"/>
          <ac:spMkLst>
            <pc:docMk/>
            <pc:sldMk cId="1417509939" sldId="353"/>
            <ac:spMk id="20" creationId="{397C2CF3-8D3A-4D20-A429-15D6E9856D3B}"/>
          </ac:spMkLst>
        </pc:spChg>
        <pc:spChg chg="del">
          <ac:chgData name="Studio Ventimiglia | avv. Marco Marengo" userId="f9c51c70-5e8a-4beb-bfce-3f80ced40723" providerId="ADAL" clId="{6BFDED3F-8EA8-4591-9364-735B1873C8BA}" dt="2022-02-03T15:02:25.396" v="5029" actId="478"/>
          <ac:spMkLst>
            <pc:docMk/>
            <pc:sldMk cId="1417509939" sldId="353"/>
            <ac:spMk id="21" creationId="{644FC1F3-7E32-4E01-B8C3-C07A266F3552}"/>
          </ac:spMkLst>
        </pc:spChg>
        <pc:graphicFrameChg chg="add mod modGraphic">
          <ac:chgData name="Studio Ventimiglia | avv. Marco Marengo" userId="f9c51c70-5e8a-4beb-bfce-3f80ced40723" providerId="ADAL" clId="{6BFDED3F-8EA8-4591-9364-735B1873C8BA}" dt="2022-02-03T15:37:02.598" v="5585"/>
          <ac:graphicFrameMkLst>
            <pc:docMk/>
            <pc:sldMk cId="1417509939" sldId="353"/>
            <ac:graphicFrameMk id="6" creationId="{9AB89230-B716-4228-8CDC-183FA49BB186}"/>
          </ac:graphicFrameMkLst>
        </pc:graphicFrameChg>
        <pc:picChg chg="add del mod">
          <ac:chgData name="Studio Ventimiglia | avv. Marco Marengo" userId="f9c51c70-5e8a-4beb-bfce-3f80ced40723" providerId="ADAL" clId="{6BFDED3F-8EA8-4591-9364-735B1873C8BA}" dt="2022-02-03T15:12:40.358" v="5178" actId="478"/>
          <ac:picMkLst>
            <pc:docMk/>
            <pc:sldMk cId="1417509939" sldId="353"/>
            <ac:picMk id="3" creationId="{5322C06A-1DBF-41A9-A8F1-6D05C66F463E}"/>
          </ac:picMkLst>
        </pc:picChg>
        <pc:picChg chg="add del mod">
          <ac:chgData name="Studio Ventimiglia | avv. Marco Marengo" userId="f9c51c70-5e8a-4beb-bfce-3f80ced40723" providerId="ADAL" clId="{6BFDED3F-8EA8-4591-9364-735B1873C8BA}" dt="2022-02-03T15:32:45.350" v="5561" actId="21"/>
          <ac:picMkLst>
            <pc:docMk/>
            <pc:sldMk cId="1417509939" sldId="353"/>
            <ac:picMk id="7" creationId="{3E9CE00F-C0F9-4FB3-97EE-E6C53F3C05DA}"/>
          </ac:picMkLst>
        </pc:picChg>
        <pc:picChg chg="del">
          <ac:chgData name="Studio Ventimiglia | avv. Marco Marengo" userId="f9c51c70-5e8a-4beb-bfce-3f80ced40723" providerId="ADAL" clId="{6BFDED3F-8EA8-4591-9364-735B1873C8BA}" dt="2022-02-03T15:02:29.443" v="5032" actId="478"/>
          <ac:picMkLst>
            <pc:docMk/>
            <pc:sldMk cId="1417509939" sldId="353"/>
            <ac:picMk id="8" creationId="{8C673A12-8040-42D9-BA9B-FEC42E9D988F}"/>
          </ac:picMkLst>
        </pc:picChg>
      </pc:sldChg>
      <pc:sldChg chg="addSp delSp modSp mod ord">
        <pc:chgData name="Studio Ventimiglia | avv. Marco Marengo" userId="f9c51c70-5e8a-4beb-bfce-3f80ced40723" providerId="ADAL" clId="{6BFDED3F-8EA8-4591-9364-735B1873C8BA}" dt="2022-02-04T18:12:46.178" v="11660" actId="339"/>
        <pc:sldMkLst>
          <pc:docMk/>
          <pc:sldMk cId="23664774" sldId="354"/>
        </pc:sldMkLst>
        <pc:spChg chg="add mod">
          <ac:chgData name="Studio Ventimiglia | avv. Marco Marengo" userId="f9c51c70-5e8a-4beb-bfce-3f80ced40723" providerId="ADAL" clId="{6BFDED3F-8EA8-4591-9364-735B1873C8BA}" dt="2022-02-04T18:12:46.178" v="11660" actId="339"/>
          <ac:spMkLst>
            <pc:docMk/>
            <pc:sldMk cId="23664774" sldId="354"/>
            <ac:spMk id="3" creationId="{1EC88547-E5EF-46CF-B708-C66534927887}"/>
          </ac:spMkLst>
        </pc:spChg>
        <pc:spChg chg="add mod">
          <ac:chgData name="Studio Ventimiglia | avv. Marco Marengo" userId="f9c51c70-5e8a-4beb-bfce-3f80ced40723" providerId="ADAL" clId="{6BFDED3F-8EA8-4591-9364-735B1873C8BA}" dt="2022-02-04T15:16:38.678" v="7612" actId="1076"/>
          <ac:spMkLst>
            <pc:docMk/>
            <pc:sldMk cId="23664774" sldId="354"/>
            <ac:spMk id="9" creationId="{FA0ADF7C-ECC7-4F8D-83ED-D336B7F4060C}"/>
          </ac:spMkLst>
        </pc:spChg>
        <pc:spChg chg="del">
          <ac:chgData name="Studio Ventimiglia | avv. Marco Marengo" userId="f9c51c70-5e8a-4beb-bfce-3f80ced40723" providerId="ADAL" clId="{6BFDED3F-8EA8-4591-9364-735B1873C8BA}" dt="2022-02-04T14:13:32.384" v="5592" actId="478"/>
          <ac:spMkLst>
            <pc:docMk/>
            <pc:sldMk cId="23664774" sldId="354"/>
            <ac:spMk id="10" creationId="{70971E36-0B2F-4FB7-87A8-8D93744DB369}"/>
          </ac:spMkLst>
        </pc:spChg>
        <pc:spChg chg="add mod">
          <ac:chgData name="Studio Ventimiglia | avv. Marco Marengo" userId="f9c51c70-5e8a-4beb-bfce-3f80ced40723" providerId="ADAL" clId="{6BFDED3F-8EA8-4591-9364-735B1873C8BA}" dt="2022-02-04T15:16:38.678" v="7612" actId="1076"/>
          <ac:spMkLst>
            <pc:docMk/>
            <pc:sldMk cId="23664774" sldId="354"/>
            <ac:spMk id="12" creationId="{E5031DFF-FBFF-4AA9-917B-FD4708E373BC}"/>
          </ac:spMkLst>
        </pc:spChg>
        <pc:spChg chg="del">
          <ac:chgData name="Studio Ventimiglia | avv. Marco Marengo" userId="f9c51c70-5e8a-4beb-bfce-3f80ced40723" providerId="ADAL" clId="{6BFDED3F-8EA8-4591-9364-735B1873C8BA}" dt="2022-02-04T14:13:33.493" v="5593" actId="478"/>
          <ac:spMkLst>
            <pc:docMk/>
            <pc:sldMk cId="23664774" sldId="354"/>
            <ac:spMk id="13" creationId="{F8CC6C80-A99C-47AA-8F9B-0924D546C473}"/>
          </ac:spMkLst>
        </pc:spChg>
        <pc:spChg chg="mod">
          <ac:chgData name="Studio Ventimiglia | avv. Marco Marengo" userId="f9c51c70-5e8a-4beb-bfce-3f80ced40723" providerId="ADAL" clId="{6BFDED3F-8EA8-4591-9364-735B1873C8BA}" dt="2022-02-04T14:14:10.319" v="5666" actId="313"/>
          <ac:spMkLst>
            <pc:docMk/>
            <pc:sldMk cId="23664774" sldId="354"/>
            <ac:spMk id="14" creationId="{3A013D32-D19F-4903-8A21-CA3A376E27FF}"/>
          </ac:spMkLst>
        </pc:spChg>
        <pc:spChg chg="del mod">
          <ac:chgData name="Studio Ventimiglia | avv. Marco Marengo" userId="f9c51c70-5e8a-4beb-bfce-3f80ced40723" providerId="ADAL" clId="{6BFDED3F-8EA8-4591-9364-735B1873C8BA}" dt="2022-02-04T14:13:35.806" v="5595" actId="478"/>
          <ac:spMkLst>
            <pc:docMk/>
            <pc:sldMk cId="23664774" sldId="354"/>
            <ac:spMk id="15" creationId="{E548C50D-0E4C-4AD4-AE27-7A19EB49604E}"/>
          </ac:spMkLst>
        </pc:spChg>
        <pc:spChg chg="add mod">
          <ac:chgData name="Studio Ventimiglia | avv. Marco Marengo" userId="f9c51c70-5e8a-4beb-bfce-3f80ced40723" providerId="ADAL" clId="{6BFDED3F-8EA8-4591-9364-735B1873C8BA}" dt="2022-02-04T15:16:38.678" v="7612" actId="1076"/>
          <ac:spMkLst>
            <pc:docMk/>
            <pc:sldMk cId="23664774" sldId="354"/>
            <ac:spMk id="16" creationId="{C80536AF-F461-471F-9245-782E30D06D44}"/>
          </ac:spMkLst>
        </pc:spChg>
        <pc:spChg chg="add del mod">
          <ac:chgData name="Studio Ventimiglia | avv. Marco Marengo" userId="f9c51c70-5e8a-4beb-bfce-3f80ced40723" providerId="ADAL" clId="{6BFDED3F-8EA8-4591-9364-735B1873C8BA}" dt="2022-02-04T14:25:14.074" v="5752" actId="21"/>
          <ac:spMkLst>
            <pc:docMk/>
            <pc:sldMk cId="23664774" sldId="354"/>
            <ac:spMk id="17" creationId="{5B28D958-B793-4B50-9B2B-EB5F6F51566F}"/>
          </ac:spMkLst>
        </pc:spChg>
        <pc:spChg chg="add mod">
          <ac:chgData name="Studio Ventimiglia | avv. Marco Marengo" userId="f9c51c70-5e8a-4beb-bfce-3f80ced40723" providerId="ADAL" clId="{6BFDED3F-8EA8-4591-9364-735B1873C8BA}" dt="2022-02-04T15:16:38.678" v="7612" actId="1076"/>
          <ac:spMkLst>
            <pc:docMk/>
            <pc:sldMk cId="23664774" sldId="354"/>
            <ac:spMk id="18" creationId="{1FCFB84D-8101-4B3D-8788-9859D0CC94F3}"/>
          </ac:spMkLst>
        </pc:spChg>
        <pc:spChg chg="add mod">
          <ac:chgData name="Studio Ventimiglia | avv. Marco Marengo" userId="f9c51c70-5e8a-4beb-bfce-3f80ced40723" providerId="ADAL" clId="{6BFDED3F-8EA8-4591-9364-735B1873C8BA}" dt="2022-02-04T15:16:38.678" v="7612" actId="1076"/>
          <ac:spMkLst>
            <pc:docMk/>
            <pc:sldMk cId="23664774" sldId="354"/>
            <ac:spMk id="19" creationId="{BC814480-DE22-475C-A54E-13A2121D436B}"/>
          </ac:spMkLst>
        </pc:spChg>
        <pc:graphicFrameChg chg="del mod">
          <ac:chgData name="Studio Ventimiglia | avv. Marco Marengo" userId="f9c51c70-5e8a-4beb-bfce-3f80ced40723" providerId="ADAL" clId="{6BFDED3F-8EA8-4591-9364-735B1873C8BA}" dt="2022-02-04T14:13:41.149" v="5597" actId="478"/>
          <ac:graphicFrameMkLst>
            <pc:docMk/>
            <pc:sldMk cId="23664774" sldId="354"/>
            <ac:graphicFrameMk id="6" creationId="{9AB89230-B716-4228-8CDC-183FA49BB186}"/>
          </ac:graphicFrameMkLst>
        </pc:graphicFrameChg>
      </pc:sldChg>
      <pc:sldChg chg="addSp delSp modSp add mod">
        <pc:chgData name="Studio Ventimiglia | avv. Marco Marengo" userId="f9c51c70-5e8a-4beb-bfce-3f80ced40723" providerId="ADAL" clId="{6BFDED3F-8EA8-4591-9364-735B1873C8BA}" dt="2022-02-04T15:15:49.587" v="7606" actId="207"/>
        <pc:sldMkLst>
          <pc:docMk/>
          <pc:sldMk cId="2394514929" sldId="355"/>
        </pc:sldMkLst>
        <pc:spChg chg="del">
          <ac:chgData name="Studio Ventimiglia | avv. Marco Marengo" userId="f9c51c70-5e8a-4beb-bfce-3f80ced40723" providerId="ADAL" clId="{6BFDED3F-8EA8-4591-9364-735B1873C8BA}" dt="2022-02-04T14:33:15.892" v="5822" actId="478"/>
          <ac:spMkLst>
            <pc:docMk/>
            <pc:sldMk cId="2394514929" sldId="355"/>
            <ac:spMk id="3" creationId="{1EC88547-E5EF-46CF-B708-C66534927887}"/>
          </ac:spMkLst>
        </pc:spChg>
        <pc:spChg chg="add mod ord">
          <ac:chgData name="Studio Ventimiglia | avv. Marco Marengo" userId="f9c51c70-5e8a-4beb-bfce-3f80ced40723" providerId="ADAL" clId="{6BFDED3F-8EA8-4591-9364-735B1873C8BA}" dt="2022-02-04T15:08:53.025" v="6914" actId="1076"/>
          <ac:spMkLst>
            <pc:docMk/>
            <pc:sldMk cId="2394514929" sldId="355"/>
            <ac:spMk id="6" creationId="{64BD9B41-A3F1-4D59-A71F-F6F4002C69E5}"/>
          </ac:spMkLst>
        </pc:spChg>
        <pc:spChg chg="add mod">
          <ac:chgData name="Studio Ventimiglia | avv. Marco Marengo" userId="f9c51c70-5e8a-4beb-bfce-3f80ced40723" providerId="ADAL" clId="{6BFDED3F-8EA8-4591-9364-735B1873C8BA}" dt="2022-02-04T15:10:31.701" v="6924" actId="1076"/>
          <ac:spMkLst>
            <pc:docMk/>
            <pc:sldMk cId="2394514929" sldId="355"/>
            <ac:spMk id="8" creationId="{8638EFFE-B751-45AD-85E1-9D910A29A60C}"/>
          </ac:spMkLst>
        </pc:spChg>
        <pc:spChg chg="del">
          <ac:chgData name="Studio Ventimiglia | avv. Marco Marengo" userId="f9c51c70-5e8a-4beb-bfce-3f80ced40723" providerId="ADAL" clId="{6BFDED3F-8EA8-4591-9364-735B1873C8BA}" dt="2022-02-04T14:33:15.049" v="5821" actId="478"/>
          <ac:spMkLst>
            <pc:docMk/>
            <pc:sldMk cId="2394514929" sldId="355"/>
            <ac:spMk id="9" creationId="{FA0ADF7C-ECC7-4F8D-83ED-D336B7F4060C}"/>
          </ac:spMkLst>
        </pc:spChg>
        <pc:spChg chg="del">
          <ac:chgData name="Studio Ventimiglia | avv. Marco Marengo" userId="f9c51c70-5e8a-4beb-bfce-3f80ced40723" providerId="ADAL" clId="{6BFDED3F-8EA8-4591-9364-735B1873C8BA}" dt="2022-02-04T14:33:16.876" v="5823" actId="478"/>
          <ac:spMkLst>
            <pc:docMk/>
            <pc:sldMk cId="2394514929" sldId="355"/>
            <ac:spMk id="12" creationId="{E5031DFF-FBFF-4AA9-917B-FD4708E373BC}"/>
          </ac:spMkLst>
        </pc:spChg>
        <pc:spChg chg="add mod">
          <ac:chgData name="Studio Ventimiglia | avv. Marco Marengo" userId="f9c51c70-5e8a-4beb-bfce-3f80ced40723" providerId="ADAL" clId="{6BFDED3F-8EA8-4591-9364-735B1873C8BA}" dt="2022-02-04T15:08:53.025" v="6914" actId="1076"/>
          <ac:spMkLst>
            <pc:docMk/>
            <pc:sldMk cId="2394514929" sldId="355"/>
            <ac:spMk id="13" creationId="{40F2E51E-67D1-499B-9F8C-98EEA346A9E1}"/>
          </ac:spMkLst>
        </pc:spChg>
        <pc:spChg chg="mod">
          <ac:chgData name="Studio Ventimiglia | avv. Marco Marengo" userId="f9c51c70-5e8a-4beb-bfce-3f80ced40723" providerId="ADAL" clId="{6BFDED3F-8EA8-4591-9364-735B1873C8BA}" dt="2022-02-04T14:33:08.207" v="5820" actId="20577"/>
          <ac:spMkLst>
            <pc:docMk/>
            <pc:sldMk cId="2394514929" sldId="355"/>
            <ac:spMk id="14" creationId="{3A013D32-D19F-4903-8A21-CA3A376E27FF}"/>
          </ac:spMkLst>
        </pc:spChg>
        <pc:spChg chg="add del mod">
          <ac:chgData name="Studio Ventimiglia | avv. Marco Marengo" userId="f9c51c70-5e8a-4beb-bfce-3f80ced40723" providerId="ADAL" clId="{6BFDED3F-8EA8-4591-9364-735B1873C8BA}" dt="2022-02-04T14:51:02.894" v="5933" actId="478"/>
          <ac:spMkLst>
            <pc:docMk/>
            <pc:sldMk cId="2394514929" sldId="355"/>
            <ac:spMk id="15" creationId="{B6786B81-3F95-45DE-AB9A-F324544153F5}"/>
          </ac:spMkLst>
        </pc:spChg>
        <pc:spChg chg="del">
          <ac:chgData name="Studio Ventimiglia | avv. Marco Marengo" userId="f9c51c70-5e8a-4beb-bfce-3f80ced40723" providerId="ADAL" clId="{6BFDED3F-8EA8-4591-9364-735B1873C8BA}" dt="2022-02-04T14:33:17.610" v="5824" actId="478"/>
          <ac:spMkLst>
            <pc:docMk/>
            <pc:sldMk cId="2394514929" sldId="355"/>
            <ac:spMk id="16" creationId="{C80536AF-F461-471F-9245-782E30D06D44}"/>
          </ac:spMkLst>
        </pc:spChg>
        <pc:spChg chg="del">
          <ac:chgData name="Studio Ventimiglia | avv. Marco Marengo" userId="f9c51c70-5e8a-4beb-bfce-3f80ced40723" providerId="ADAL" clId="{6BFDED3F-8EA8-4591-9364-735B1873C8BA}" dt="2022-02-04T14:33:19.094" v="5825" actId="478"/>
          <ac:spMkLst>
            <pc:docMk/>
            <pc:sldMk cId="2394514929" sldId="355"/>
            <ac:spMk id="18" creationId="{1FCFB84D-8101-4B3D-8788-9859D0CC94F3}"/>
          </ac:spMkLst>
        </pc:spChg>
        <pc:spChg chg="del">
          <ac:chgData name="Studio Ventimiglia | avv. Marco Marengo" userId="f9c51c70-5e8a-4beb-bfce-3f80ced40723" providerId="ADAL" clId="{6BFDED3F-8EA8-4591-9364-735B1873C8BA}" dt="2022-02-04T14:33:20.782" v="5826" actId="478"/>
          <ac:spMkLst>
            <pc:docMk/>
            <pc:sldMk cId="2394514929" sldId="355"/>
            <ac:spMk id="19" creationId="{BC814480-DE22-475C-A54E-13A2121D436B}"/>
          </ac:spMkLst>
        </pc:spChg>
        <pc:spChg chg="add mod">
          <ac:chgData name="Studio Ventimiglia | avv. Marco Marengo" userId="f9c51c70-5e8a-4beb-bfce-3f80ced40723" providerId="ADAL" clId="{6BFDED3F-8EA8-4591-9364-735B1873C8BA}" dt="2022-02-04T15:15:49.587" v="7606" actId="207"/>
          <ac:spMkLst>
            <pc:docMk/>
            <pc:sldMk cId="2394514929" sldId="355"/>
            <ac:spMk id="20" creationId="{0999A58F-AB86-4AFD-AF7E-B8D6A6BD4A10}"/>
          </ac:spMkLst>
        </pc:spChg>
        <pc:graphicFrameChg chg="add del modGraphic">
          <ac:chgData name="Studio Ventimiglia | avv. Marco Marengo" userId="f9c51c70-5e8a-4beb-bfce-3f80ced40723" providerId="ADAL" clId="{6BFDED3F-8EA8-4591-9364-735B1873C8BA}" dt="2022-02-04T14:34:49.361" v="5828" actId="478"/>
          <ac:graphicFrameMkLst>
            <pc:docMk/>
            <pc:sldMk cId="2394514929" sldId="355"/>
            <ac:graphicFrameMk id="2" creationId="{0AB478A6-8DD9-46EC-B254-5594674DB3D5}"/>
          </ac:graphicFrameMkLst>
        </pc:graphicFrameChg>
        <pc:graphicFrameChg chg="add del mod modGraphic">
          <ac:chgData name="Studio Ventimiglia | avv. Marco Marengo" userId="f9c51c70-5e8a-4beb-bfce-3f80ced40723" providerId="ADAL" clId="{6BFDED3F-8EA8-4591-9364-735B1873C8BA}" dt="2022-02-04T14:54:37.103" v="5973" actId="478"/>
          <ac:graphicFrameMkLst>
            <pc:docMk/>
            <pc:sldMk cId="2394514929" sldId="355"/>
            <ac:graphicFrameMk id="10" creationId="{C32B9863-2337-4B17-9650-AD6188A6EDD9}"/>
          </ac:graphicFrameMkLst>
        </pc:graphicFrameChg>
        <pc:graphicFrameChg chg="add del mod modGraphic">
          <ac:chgData name="Studio Ventimiglia | avv. Marco Marengo" userId="f9c51c70-5e8a-4beb-bfce-3f80ced40723" providerId="ADAL" clId="{6BFDED3F-8EA8-4591-9364-735B1873C8BA}" dt="2022-02-04T14:56:34.545" v="6070" actId="478"/>
          <ac:graphicFrameMkLst>
            <pc:docMk/>
            <pc:sldMk cId="2394514929" sldId="355"/>
            <ac:graphicFrameMk id="11" creationId="{05E7A1EC-FF35-4103-989E-AF87931BA110}"/>
          </ac:graphicFrameMkLst>
        </pc:graphicFrameChg>
        <pc:graphicFrameChg chg="add del mod modGraphic">
          <ac:chgData name="Studio Ventimiglia | avv. Marco Marengo" userId="f9c51c70-5e8a-4beb-bfce-3f80ced40723" providerId="ADAL" clId="{6BFDED3F-8EA8-4591-9364-735B1873C8BA}" dt="2022-02-04T15:02:22.006" v="6383" actId="21"/>
          <ac:graphicFrameMkLst>
            <pc:docMk/>
            <pc:sldMk cId="2394514929" sldId="355"/>
            <ac:graphicFrameMk id="17" creationId="{3478F900-651A-4159-8527-3F12FF1D3697}"/>
          </ac:graphicFrameMkLst>
        </pc:graphicFrameChg>
      </pc:sldChg>
      <pc:sldChg chg="addSp delSp modSp add mod ord">
        <pc:chgData name="Studio Ventimiglia | avv. Marco Marengo" userId="f9c51c70-5e8a-4beb-bfce-3f80ced40723" providerId="ADAL" clId="{6BFDED3F-8EA8-4591-9364-735B1873C8BA}" dt="2022-02-04T16:48:19.612" v="10008" actId="12100"/>
        <pc:sldMkLst>
          <pc:docMk/>
          <pc:sldMk cId="209029620" sldId="356"/>
        </pc:sldMkLst>
        <pc:spChg chg="del">
          <ac:chgData name="Studio Ventimiglia | avv. Marco Marengo" userId="f9c51c70-5e8a-4beb-bfce-3f80ced40723" providerId="ADAL" clId="{6BFDED3F-8EA8-4591-9364-735B1873C8BA}" dt="2022-02-04T15:16:16.917" v="7608" actId="478"/>
          <ac:spMkLst>
            <pc:docMk/>
            <pc:sldMk cId="209029620" sldId="356"/>
            <ac:spMk id="6" creationId="{64BD9B41-A3F1-4D59-A71F-F6F4002C69E5}"/>
          </ac:spMkLst>
        </pc:spChg>
        <pc:spChg chg="del">
          <ac:chgData name="Studio Ventimiglia | avv. Marco Marengo" userId="f9c51c70-5e8a-4beb-bfce-3f80ced40723" providerId="ADAL" clId="{6BFDED3F-8EA8-4591-9364-735B1873C8BA}" dt="2022-02-04T15:16:20.824" v="7611" actId="478"/>
          <ac:spMkLst>
            <pc:docMk/>
            <pc:sldMk cId="209029620" sldId="356"/>
            <ac:spMk id="8" creationId="{8638EFFE-B751-45AD-85E1-9D910A29A60C}"/>
          </ac:spMkLst>
        </pc:spChg>
        <pc:spChg chg="add del mod">
          <ac:chgData name="Studio Ventimiglia | avv. Marco Marengo" userId="f9c51c70-5e8a-4beb-bfce-3f80ced40723" providerId="ADAL" clId="{6BFDED3F-8EA8-4591-9364-735B1873C8BA}" dt="2022-02-04T16:04:01.875" v="8328" actId="478"/>
          <ac:spMkLst>
            <pc:docMk/>
            <pc:sldMk cId="209029620" sldId="356"/>
            <ac:spMk id="9" creationId="{B18A0B66-493E-4017-9C5F-FCA16464D1B8}"/>
          </ac:spMkLst>
        </pc:spChg>
        <pc:spChg chg="add mod">
          <ac:chgData name="Studio Ventimiglia | avv. Marco Marengo" userId="f9c51c70-5e8a-4beb-bfce-3f80ced40723" providerId="ADAL" clId="{6BFDED3F-8EA8-4591-9364-735B1873C8BA}" dt="2022-02-04T16:38:46.718" v="10007" actId="20577"/>
          <ac:spMkLst>
            <pc:docMk/>
            <pc:sldMk cId="209029620" sldId="356"/>
            <ac:spMk id="11" creationId="{80BEF8D2-B659-40F0-B158-497C94BF5D2F}"/>
          </ac:spMkLst>
        </pc:spChg>
        <pc:spChg chg="add del mod">
          <ac:chgData name="Studio Ventimiglia | avv. Marco Marengo" userId="f9c51c70-5e8a-4beb-bfce-3f80ced40723" providerId="ADAL" clId="{6BFDED3F-8EA8-4591-9364-735B1873C8BA}" dt="2022-02-04T16:30:47.882" v="9582" actId="21"/>
          <ac:spMkLst>
            <pc:docMk/>
            <pc:sldMk cId="209029620" sldId="356"/>
            <ac:spMk id="12" creationId="{A21A2422-7B93-457C-A3FC-5D5A51A7CA68}"/>
          </ac:spMkLst>
        </pc:spChg>
        <pc:spChg chg="del">
          <ac:chgData name="Studio Ventimiglia | avv. Marco Marengo" userId="f9c51c70-5e8a-4beb-bfce-3f80ced40723" providerId="ADAL" clId="{6BFDED3F-8EA8-4591-9364-735B1873C8BA}" dt="2022-02-04T15:16:18.186" v="7609" actId="478"/>
          <ac:spMkLst>
            <pc:docMk/>
            <pc:sldMk cId="209029620" sldId="356"/>
            <ac:spMk id="13" creationId="{40F2E51E-67D1-499B-9F8C-98EEA346A9E1}"/>
          </ac:spMkLst>
        </pc:spChg>
        <pc:spChg chg="mod">
          <ac:chgData name="Studio Ventimiglia | avv. Marco Marengo" userId="f9c51c70-5e8a-4beb-bfce-3f80ced40723" providerId="ADAL" clId="{6BFDED3F-8EA8-4591-9364-735B1873C8BA}" dt="2022-02-04T16:08:37.131" v="8388" actId="1076"/>
          <ac:spMkLst>
            <pc:docMk/>
            <pc:sldMk cId="209029620" sldId="356"/>
            <ac:spMk id="14" creationId="{3A013D32-D19F-4903-8A21-CA3A376E27FF}"/>
          </ac:spMkLst>
        </pc:spChg>
        <pc:spChg chg="add del mod">
          <ac:chgData name="Studio Ventimiglia | avv. Marco Marengo" userId="f9c51c70-5e8a-4beb-bfce-3f80ced40723" providerId="ADAL" clId="{6BFDED3F-8EA8-4591-9364-735B1873C8BA}" dt="2022-02-04T16:33:07.785" v="9616" actId="478"/>
          <ac:spMkLst>
            <pc:docMk/>
            <pc:sldMk cId="209029620" sldId="356"/>
            <ac:spMk id="15" creationId="{A855E065-59CB-4912-9FD9-2063D4AD90A5}"/>
          </ac:spMkLst>
        </pc:spChg>
        <pc:spChg chg="add del mod ord">
          <ac:chgData name="Studio Ventimiglia | avv. Marco Marengo" userId="f9c51c70-5e8a-4beb-bfce-3f80ced40723" providerId="ADAL" clId="{6BFDED3F-8EA8-4591-9364-735B1873C8BA}" dt="2022-02-04T16:33:04.923" v="9615" actId="478"/>
          <ac:spMkLst>
            <pc:docMk/>
            <pc:sldMk cId="209029620" sldId="356"/>
            <ac:spMk id="16" creationId="{7F59834D-05C7-41F3-93D8-88BD43C6B561}"/>
          </ac:spMkLst>
        </pc:spChg>
        <pc:spChg chg="del">
          <ac:chgData name="Studio Ventimiglia | avv. Marco Marengo" userId="f9c51c70-5e8a-4beb-bfce-3f80ced40723" providerId="ADAL" clId="{6BFDED3F-8EA8-4591-9364-735B1873C8BA}" dt="2022-02-04T15:16:19.447" v="7610" actId="478"/>
          <ac:spMkLst>
            <pc:docMk/>
            <pc:sldMk cId="209029620" sldId="356"/>
            <ac:spMk id="20" creationId="{0999A58F-AB86-4AFD-AF7E-B8D6A6BD4A10}"/>
          </ac:spMkLst>
        </pc:spChg>
        <pc:graphicFrameChg chg="add del mod modGraphic">
          <ac:chgData name="Studio Ventimiglia | avv. Marco Marengo" userId="f9c51c70-5e8a-4beb-bfce-3f80ced40723" providerId="ADAL" clId="{6BFDED3F-8EA8-4591-9364-735B1873C8BA}" dt="2022-02-04T16:04:00.344" v="8327" actId="478"/>
          <ac:graphicFrameMkLst>
            <pc:docMk/>
            <pc:sldMk cId="209029620" sldId="356"/>
            <ac:graphicFrameMk id="2" creationId="{7E8729C9-6ADF-4D9C-BED0-9D09BC408297}"/>
          </ac:graphicFrameMkLst>
        </pc:graphicFrameChg>
        <pc:graphicFrameChg chg="add del mod modGraphic">
          <ac:chgData name="Studio Ventimiglia | avv. Marco Marengo" userId="f9c51c70-5e8a-4beb-bfce-3f80ced40723" providerId="ADAL" clId="{6BFDED3F-8EA8-4591-9364-735B1873C8BA}" dt="2022-02-04T16:09:18.272" v="8454" actId="478"/>
          <ac:graphicFrameMkLst>
            <pc:docMk/>
            <pc:sldMk cId="209029620" sldId="356"/>
            <ac:graphicFrameMk id="4" creationId="{F285253F-EE3C-4F1B-B5EE-7CFEDC58D051}"/>
          </ac:graphicFrameMkLst>
        </pc:graphicFrameChg>
        <pc:graphicFrameChg chg="add mod modGraphic">
          <ac:chgData name="Studio Ventimiglia | avv. Marco Marengo" userId="f9c51c70-5e8a-4beb-bfce-3f80ced40723" providerId="ADAL" clId="{6BFDED3F-8EA8-4591-9364-735B1873C8BA}" dt="2022-02-04T16:48:19.612" v="10008" actId="12100"/>
          <ac:graphicFrameMkLst>
            <pc:docMk/>
            <pc:sldMk cId="209029620" sldId="356"/>
            <ac:graphicFrameMk id="7" creationId="{5AFE4F2B-0525-4626-859B-98C7C238DCD0}"/>
          </ac:graphicFrameMkLst>
        </pc:graphicFrameChg>
        <pc:graphicFrameChg chg="add del modGraphic">
          <ac:chgData name="Studio Ventimiglia | avv. Marco Marengo" userId="f9c51c70-5e8a-4beb-bfce-3f80ced40723" providerId="ADAL" clId="{6BFDED3F-8EA8-4591-9364-735B1873C8BA}" dt="2022-02-04T16:22:05.742" v="9526" actId="1032"/>
          <ac:graphicFrameMkLst>
            <pc:docMk/>
            <pc:sldMk cId="209029620" sldId="356"/>
            <ac:graphicFrameMk id="10" creationId="{BB5D90C3-2B80-491B-BB90-970FFCD49C59}"/>
          </ac:graphicFrameMkLst>
        </pc:graphicFrameChg>
      </pc:sldChg>
      <pc:sldChg chg="add">
        <pc:chgData name="Studio Ventimiglia | avv. Marco Marengo" userId="f9c51c70-5e8a-4beb-bfce-3f80ced40723" providerId="ADAL" clId="{6BFDED3F-8EA8-4591-9364-735B1873C8BA}" dt="2022-02-04T16:03:47.739" v="8325" actId="2890"/>
        <pc:sldMkLst>
          <pc:docMk/>
          <pc:sldMk cId="1478247288" sldId="357"/>
        </pc:sldMkLst>
      </pc:sldChg>
      <pc:sldChg chg="add del">
        <pc:chgData name="Studio Ventimiglia | avv. Marco Marengo" userId="f9c51c70-5e8a-4beb-bfce-3f80ced40723" providerId="ADAL" clId="{6BFDED3F-8EA8-4591-9364-735B1873C8BA}" dt="2022-02-04T16:05:47.954" v="8375" actId="2696"/>
        <pc:sldMkLst>
          <pc:docMk/>
          <pc:sldMk cId="1853623189" sldId="358"/>
        </pc:sldMkLst>
      </pc:sldChg>
      <pc:sldChg chg="addSp delSp modSp add mod">
        <pc:chgData name="Studio Ventimiglia | avv. Marco Marengo" userId="f9c51c70-5e8a-4beb-bfce-3f80ced40723" providerId="ADAL" clId="{6BFDED3F-8EA8-4591-9364-735B1873C8BA}" dt="2022-02-10T10:02:57.734" v="16234" actId="1076"/>
        <pc:sldMkLst>
          <pc:docMk/>
          <pc:sldMk cId="2071385674" sldId="358"/>
        </pc:sldMkLst>
        <pc:spChg chg="add mod">
          <ac:chgData name="Studio Ventimiglia | avv. Marco Marengo" userId="f9c51c70-5e8a-4beb-bfce-3f80ced40723" providerId="ADAL" clId="{6BFDED3F-8EA8-4591-9364-735B1873C8BA}" dt="2022-02-04T18:03:31.614" v="11622" actId="14100"/>
          <ac:spMkLst>
            <pc:docMk/>
            <pc:sldMk cId="2071385674" sldId="358"/>
            <ac:spMk id="9" creationId="{449E0623-683F-46B9-BC87-295AC9F809CA}"/>
          </ac:spMkLst>
        </pc:spChg>
        <pc:spChg chg="del">
          <ac:chgData name="Studio Ventimiglia | avv. Marco Marengo" userId="f9c51c70-5e8a-4beb-bfce-3f80ced40723" providerId="ADAL" clId="{6BFDED3F-8EA8-4591-9364-735B1873C8BA}" dt="2022-02-04T17:11:25.186" v="10010" actId="478"/>
          <ac:spMkLst>
            <pc:docMk/>
            <pc:sldMk cId="2071385674" sldId="358"/>
            <ac:spMk id="11" creationId="{80BEF8D2-B659-40F0-B158-497C94BF5D2F}"/>
          </ac:spMkLst>
        </pc:spChg>
        <pc:spChg chg="add del">
          <ac:chgData name="Studio Ventimiglia | avv. Marco Marengo" userId="f9c51c70-5e8a-4beb-bfce-3f80ced40723" providerId="ADAL" clId="{6BFDED3F-8EA8-4591-9364-735B1873C8BA}" dt="2022-02-04T17:48:37.597" v="10032" actId="21"/>
          <ac:spMkLst>
            <pc:docMk/>
            <pc:sldMk cId="2071385674" sldId="358"/>
            <ac:spMk id="20" creationId="{E7F79FB3-DF21-4C77-9D0C-93D241313179}"/>
          </ac:spMkLst>
        </pc:spChg>
        <pc:spChg chg="add mod">
          <ac:chgData name="Studio Ventimiglia | avv. Marco Marengo" userId="f9c51c70-5e8a-4beb-bfce-3f80ced40723" providerId="ADAL" clId="{6BFDED3F-8EA8-4591-9364-735B1873C8BA}" dt="2022-02-04T18:09:12.906" v="11638" actId="14100"/>
          <ac:spMkLst>
            <pc:docMk/>
            <pc:sldMk cId="2071385674" sldId="358"/>
            <ac:spMk id="21" creationId="{966A4F0C-32AE-4863-9B31-7D472A515218}"/>
          </ac:spMkLst>
        </pc:spChg>
        <pc:spChg chg="add del">
          <ac:chgData name="Studio Ventimiglia | avv. Marco Marengo" userId="f9c51c70-5e8a-4beb-bfce-3f80ced40723" providerId="ADAL" clId="{6BFDED3F-8EA8-4591-9364-735B1873C8BA}" dt="2022-02-04T17:49:26.652" v="10037" actId="21"/>
          <ac:spMkLst>
            <pc:docMk/>
            <pc:sldMk cId="2071385674" sldId="358"/>
            <ac:spMk id="22" creationId="{9A5C932B-F919-433D-8956-1289102CD585}"/>
          </ac:spMkLst>
        </pc:spChg>
        <pc:spChg chg="add del">
          <ac:chgData name="Studio Ventimiglia | avv. Marco Marengo" userId="f9c51c70-5e8a-4beb-bfce-3f80ced40723" providerId="ADAL" clId="{6BFDED3F-8EA8-4591-9364-735B1873C8BA}" dt="2022-02-04T17:50:23.061" v="10039" actId="478"/>
          <ac:spMkLst>
            <pc:docMk/>
            <pc:sldMk cId="2071385674" sldId="358"/>
            <ac:spMk id="23" creationId="{CE195872-9096-4010-B66D-1442459CAD44}"/>
          </ac:spMkLst>
        </pc:spChg>
        <pc:spChg chg="add mod">
          <ac:chgData name="Studio Ventimiglia | avv. Marco Marengo" userId="f9c51c70-5e8a-4beb-bfce-3f80ced40723" providerId="ADAL" clId="{6BFDED3F-8EA8-4591-9364-735B1873C8BA}" dt="2022-02-04T17:50:46.963" v="10042" actId="207"/>
          <ac:spMkLst>
            <pc:docMk/>
            <pc:sldMk cId="2071385674" sldId="358"/>
            <ac:spMk id="24" creationId="{D97EE823-A36D-4BD9-A832-3C416283FA64}"/>
          </ac:spMkLst>
        </pc:spChg>
        <pc:spChg chg="add del mod">
          <ac:chgData name="Studio Ventimiglia | avv. Marco Marengo" userId="f9c51c70-5e8a-4beb-bfce-3f80ced40723" providerId="ADAL" clId="{6BFDED3F-8EA8-4591-9364-735B1873C8BA}" dt="2022-02-04T17:51:36.371" v="10049"/>
          <ac:spMkLst>
            <pc:docMk/>
            <pc:sldMk cId="2071385674" sldId="358"/>
            <ac:spMk id="25" creationId="{0A60F112-BDD6-45DB-8B5E-983B837B592F}"/>
          </ac:spMkLst>
        </pc:spChg>
        <pc:spChg chg="add mod">
          <ac:chgData name="Studio Ventimiglia | avv. Marco Marengo" userId="f9c51c70-5e8a-4beb-bfce-3f80ced40723" providerId="ADAL" clId="{6BFDED3F-8EA8-4591-9364-735B1873C8BA}" dt="2022-02-04T18:11:16.390" v="11650" actId="115"/>
          <ac:spMkLst>
            <pc:docMk/>
            <pc:sldMk cId="2071385674" sldId="358"/>
            <ac:spMk id="26" creationId="{657B9B1A-3DA1-4B76-997C-B9ED0FBBEDB4}"/>
          </ac:spMkLst>
        </pc:spChg>
        <pc:spChg chg="add del mod">
          <ac:chgData name="Studio Ventimiglia | avv. Marco Marengo" userId="f9c51c70-5e8a-4beb-bfce-3f80ced40723" providerId="ADAL" clId="{6BFDED3F-8EA8-4591-9364-735B1873C8BA}" dt="2022-02-04T17:52:35.412" v="10062" actId="21"/>
          <ac:spMkLst>
            <pc:docMk/>
            <pc:sldMk cId="2071385674" sldId="358"/>
            <ac:spMk id="27" creationId="{90BA3FC0-8ED4-418E-BB33-95D08D2579E5}"/>
          </ac:spMkLst>
        </pc:spChg>
        <pc:spChg chg="add mod">
          <ac:chgData name="Studio Ventimiglia | avv. Marco Marengo" userId="f9c51c70-5e8a-4beb-bfce-3f80ced40723" providerId="ADAL" clId="{6BFDED3F-8EA8-4591-9364-735B1873C8BA}" dt="2022-02-04T18:10:35.343" v="11644" actId="207"/>
          <ac:spMkLst>
            <pc:docMk/>
            <pc:sldMk cId="2071385674" sldId="358"/>
            <ac:spMk id="28" creationId="{5EEA4580-0A2F-4BE9-8E1A-3D64A1B31D69}"/>
          </ac:spMkLst>
        </pc:spChg>
        <pc:spChg chg="add mod">
          <ac:chgData name="Studio Ventimiglia | avv. Marco Marengo" userId="f9c51c70-5e8a-4beb-bfce-3f80ced40723" providerId="ADAL" clId="{6BFDED3F-8EA8-4591-9364-735B1873C8BA}" dt="2022-02-10T10:02:57.734" v="16234" actId="1076"/>
          <ac:spMkLst>
            <pc:docMk/>
            <pc:sldMk cId="2071385674" sldId="358"/>
            <ac:spMk id="29" creationId="{E9638EE5-A05F-4CAD-9F62-6D73D042320E}"/>
          </ac:spMkLst>
        </pc:spChg>
        <pc:graphicFrameChg chg="del">
          <ac:chgData name="Studio Ventimiglia | avv. Marco Marengo" userId="f9c51c70-5e8a-4beb-bfce-3f80ced40723" providerId="ADAL" clId="{6BFDED3F-8EA8-4591-9364-735B1873C8BA}" dt="2022-02-04T17:11:31.031" v="10011" actId="478"/>
          <ac:graphicFrameMkLst>
            <pc:docMk/>
            <pc:sldMk cId="2071385674" sldId="358"/>
            <ac:graphicFrameMk id="7" creationId="{5AFE4F2B-0525-4626-859B-98C7C238DCD0}"/>
          </ac:graphicFrameMkLst>
        </pc:graphicFrameChg>
        <pc:picChg chg="add mod">
          <ac:chgData name="Studio Ventimiglia | avv. Marco Marengo" userId="f9c51c70-5e8a-4beb-bfce-3f80ced40723" providerId="ADAL" clId="{6BFDED3F-8EA8-4591-9364-735B1873C8BA}" dt="2022-02-04T18:16:15.587" v="11663" actId="339"/>
          <ac:picMkLst>
            <pc:docMk/>
            <pc:sldMk cId="2071385674" sldId="358"/>
            <ac:picMk id="6" creationId="{52B53F14-8DB9-4F54-8D73-5C9D1275E682}"/>
          </ac:picMkLst>
        </pc:picChg>
        <pc:cxnChg chg="add mod">
          <ac:chgData name="Studio Ventimiglia | avv. Marco Marengo" userId="f9c51c70-5e8a-4beb-bfce-3f80ced40723" providerId="ADAL" clId="{6BFDED3F-8EA8-4591-9364-735B1873C8BA}" dt="2022-02-04T17:13:08.103" v="10018" actId="1582"/>
          <ac:cxnSpMkLst>
            <pc:docMk/>
            <pc:sldMk cId="2071385674" sldId="358"/>
            <ac:cxnSpMk id="3" creationId="{C833B58E-B320-4E6A-B4A0-514DF82F777B}"/>
          </ac:cxnSpMkLst>
        </pc:cxnChg>
        <pc:cxnChg chg="add mod">
          <ac:chgData name="Studio Ventimiglia | avv. Marco Marengo" userId="f9c51c70-5e8a-4beb-bfce-3f80ced40723" providerId="ADAL" clId="{6BFDED3F-8EA8-4591-9364-735B1873C8BA}" dt="2022-02-04T17:13:15.523" v="10019" actId="1582"/>
          <ac:cxnSpMkLst>
            <pc:docMk/>
            <pc:sldMk cId="2071385674" sldId="358"/>
            <ac:cxnSpMk id="8" creationId="{E342081F-8737-4DEF-84DA-39AFCF452B9A}"/>
          </ac:cxnSpMkLst>
        </pc:cxnChg>
        <pc:cxnChg chg="add del">
          <ac:chgData name="Studio Ventimiglia | avv. Marco Marengo" userId="f9c51c70-5e8a-4beb-bfce-3f80ced40723" providerId="ADAL" clId="{6BFDED3F-8EA8-4591-9364-735B1873C8BA}" dt="2022-02-04T17:43:35.731" v="10022" actId="21"/>
          <ac:cxnSpMkLst>
            <pc:docMk/>
            <pc:sldMk cId="2071385674" sldId="358"/>
            <ac:cxnSpMk id="12" creationId="{98196876-324E-4194-9B98-B495C5CD7A28}"/>
          </ac:cxnSpMkLst>
        </pc:cxnChg>
        <pc:cxnChg chg="add del">
          <ac:chgData name="Studio Ventimiglia | avv. Marco Marengo" userId="f9c51c70-5e8a-4beb-bfce-3f80ced40723" providerId="ADAL" clId="{6BFDED3F-8EA8-4591-9364-735B1873C8BA}" dt="2022-02-04T17:43:57.469" v="10024" actId="21"/>
          <ac:cxnSpMkLst>
            <pc:docMk/>
            <pc:sldMk cId="2071385674" sldId="358"/>
            <ac:cxnSpMk id="15" creationId="{911F3C19-B5B7-44E7-AFEF-369ECE22D15F}"/>
          </ac:cxnSpMkLst>
        </pc:cxnChg>
        <pc:cxnChg chg="add mod">
          <ac:chgData name="Studio Ventimiglia | avv. Marco Marengo" userId="f9c51c70-5e8a-4beb-bfce-3f80ced40723" providerId="ADAL" clId="{6BFDED3F-8EA8-4591-9364-735B1873C8BA}" dt="2022-02-04T17:48:06.745" v="10030" actId="1582"/>
          <ac:cxnSpMkLst>
            <pc:docMk/>
            <pc:sldMk cId="2071385674" sldId="358"/>
            <ac:cxnSpMk id="17" creationId="{13DE6383-A7C2-45D5-8672-57AE34E17E2E}"/>
          </ac:cxnSpMkLst>
        </pc:cxnChg>
        <pc:cxnChg chg="add mod">
          <ac:chgData name="Studio Ventimiglia | avv. Marco Marengo" userId="f9c51c70-5e8a-4beb-bfce-3f80ced40723" providerId="ADAL" clId="{6BFDED3F-8EA8-4591-9364-735B1873C8BA}" dt="2022-02-04T17:47:53.527" v="10029" actId="1582"/>
          <ac:cxnSpMkLst>
            <pc:docMk/>
            <pc:sldMk cId="2071385674" sldId="358"/>
            <ac:cxnSpMk id="19" creationId="{3EFFCF36-6BB6-403B-8B65-B0FF8F6907CB}"/>
          </ac:cxnSpMkLst>
        </pc:cxnChg>
      </pc:sldChg>
      <pc:sldChg chg="addSp delSp modSp add mod">
        <pc:chgData name="Studio Ventimiglia | avv. Marco Marengo" userId="f9c51c70-5e8a-4beb-bfce-3f80ced40723" providerId="ADAL" clId="{6BFDED3F-8EA8-4591-9364-735B1873C8BA}" dt="2022-02-10T08:56:12.298" v="14490" actId="1076"/>
        <pc:sldMkLst>
          <pc:docMk/>
          <pc:sldMk cId="267946872" sldId="359"/>
        </pc:sldMkLst>
        <pc:spChg chg="add del mod">
          <ac:chgData name="Studio Ventimiglia | avv. Marco Marengo" userId="f9c51c70-5e8a-4beb-bfce-3f80ced40723" providerId="ADAL" clId="{6BFDED3F-8EA8-4591-9364-735B1873C8BA}" dt="2022-02-04T18:35:58.719" v="13100" actId="21"/>
          <ac:spMkLst>
            <pc:docMk/>
            <pc:sldMk cId="267946872" sldId="359"/>
            <ac:spMk id="2" creationId="{DFAA977A-46BB-46C1-8F29-733D8CE6D512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08:29:59.555" v="13337" actId="21"/>
          <ac:spMkLst>
            <pc:docMk/>
            <pc:sldMk cId="267946872" sldId="359"/>
            <ac:spMk id="2" creationId="{F9413A07-824A-4176-9539-C0B782EBA2A4}"/>
          </ac:spMkLst>
        </pc:spChg>
        <pc:spChg chg="add mod">
          <ac:chgData name="Studio Ventimiglia | avv. Marco Marengo" userId="f9c51c70-5e8a-4beb-bfce-3f80ced40723" providerId="ADAL" clId="{6BFDED3F-8EA8-4591-9364-735B1873C8BA}" dt="2022-02-10T08:38:37.416" v="14238" actId="404"/>
          <ac:spMkLst>
            <pc:docMk/>
            <pc:sldMk cId="267946872" sldId="359"/>
            <ac:spMk id="4" creationId="{9668E7DC-13C9-448D-8A62-7DB8E9929569}"/>
          </ac:spMkLst>
        </pc:spChg>
        <pc:spChg chg="add mod ord">
          <ac:chgData name="Studio Ventimiglia | avv. Marco Marengo" userId="f9c51c70-5e8a-4beb-bfce-3f80ced40723" providerId="ADAL" clId="{6BFDED3F-8EA8-4591-9364-735B1873C8BA}" dt="2022-02-10T08:38:44.334" v="14239" actId="14100"/>
          <ac:spMkLst>
            <pc:docMk/>
            <pc:sldMk cId="267946872" sldId="359"/>
            <ac:spMk id="7" creationId="{2131158C-A3B2-4ADB-B454-AC940BB78FB8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08:30:54.487" v="13346" actId="21"/>
          <ac:spMkLst>
            <pc:docMk/>
            <pc:sldMk cId="267946872" sldId="359"/>
            <ac:spMk id="8" creationId="{B44F25B9-D277-4B39-BA54-A7010A295C0A}"/>
          </ac:spMkLst>
        </pc:spChg>
        <pc:spChg chg="del">
          <ac:chgData name="Studio Ventimiglia | avv. Marco Marengo" userId="f9c51c70-5e8a-4beb-bfce-3f80ced40723" providerId="ADAL" clId="{6BFDED3F-8EA8-4591-9364-735B1873C8BA}" dt="2022-02-04T18:11:54.953" v="11659" actId="478"/>
          <ac:spMkLst>
            <pc:docMk/>
            <pc:sldMk cId="267946872" sldId="359"/>
            <ac:spMk id="9" creationId="{449E0623-683F-46B9-BC87-295AC9F809CA}"/>
          </ac:spMkLst>
        </pc:spChg>
        <pc:spChg chg="add mod">
          <ac:chgData name="Studio Ventimiglia | avv. Marco Marengo" userId="f9c51c70-5e8a-4beb-bfce-3f80ced40723" providerId="ADAL" clId="{6BFDED3F-8EA8-4591-9364-735B1873C8BA}" dt="2022-02-10T08:55:45.954" v="14487" actId="14100"/>
          <ac:spMkLst>
            <pc:docMk/>
            <pc:sldMk cId="267946872" sldId="359"/>
            <ac:spMk id="17" creationId="{08F7E8B5-458D-46B1-820C-E009BE71A6A8}"/>
          </ac:spMkLst>
        </pc:spChg>
        <pc:spChg chg="add mod ord">
          <ac:chgData name="Studio Ventimiglia | avv. Marco Marengo" userId="f9c51c70-5e8a-4beb-bfce-3f80ced40723" providerId="ADAL" clId="{6BFDED3F-8EA8-4591-9364-735B1873C8BA}" dt="2022-02-10T08:55:45.954" v="14487" actId="14100"/>
          <ac:spMkLst>
            <pc:docMk/>
            <pc:sldMk cId="267946872" sldId="359"/>
            <ac:spMk id="20" creationId="{BA51E4E3-E421-468A-B218-971976503F06}"/>
          </ac:spMkLst>
        </pc:spChg>
        <pc:spChg chg="del">
          <ac:chgData name="Studio Ventimiglia | avv. Marco Marengo" userId="f9c51c70-5e8a-4beb-bfce-3f80ced40723" providerId="ADAL" clId="{6BFDED3F-8EA8-4591-9364-735B1873C8BA}" dt="2022-02-04T18:11:54.953" v="11659" actId="478"/>
          <ac:spMkLst>
            <pc:docMk/>
            <pc:sldMk cId="267946872" sldId="359"/>
            <ac:spMk id="21" creationId="{966A4F0C-32AE-4863-9B31-7D472A515218}"/>
          </ac:spMkLst>
        </pc:spChg>
        <pc:spChg chg="del">
          <ac:chgData name="Studio Ventimiglia | avv. Marco Marengo" userId="f9c51c70-5e8a-4beb-bfce-3f80ced40723" providerId="ADAL" clId="{6BFDED3F-8EA8-4591-9364-735B1873C8BA}" dt="2022-02-04T18:11:46.471" v="11653" actId="478"/>
          <ac:spMkLst>
            <pc:docMk/>
            <pc:sldMk cId="267946872" sldId="359"/>
            <ac:spMk id="24" creationId="{D97EE823-A36D-4BD9-A832-3C416283FA64}"/>
          </ac:spMkLst>
        </pc:spChg>
        <pc:spChg chg="del">
          <ac:chgData name="Studio Ventimiglia | avv. Marco Marengo" userId="f9c51c70-5e8a-4beb-bfce-3f80ced40723" providerId="ADAL" clId="{6BFDED3F-8EA8-4591-9364-735B1873C8BA}" dt="2022-02-04T18:11:54.953" v="11659" actId="478"/>
          <ac:spMkLst>
            <pc:docMk/>
            <pc:sldMk cId="267946872" sldId="359"/>
            <ac:spMk id="26" creationId="{657B9B1A-3DA1-4B76-997C-B9ED0FBBEDB4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08:52:32.859" v="14380" actId="21"/>
          <ac:spMkLst>
            <pc:docMk/>
            <pc:sldMk cId="267946872" sldId="359"/>
            <ac:spMk id="27" creationId="{23F55738-E39D-4ADE-810B-51695ACB3C41}"/>
          </ac:spMkLst>
        </pc:spChg>
        <pc:spChg chg="del">
          <ac:chgData name="Studio Ventimiglia | avv. Marco Marengo" userId="f9c51c70-5e8a-4beb-bfce-3f80ced40723" providerId="ADAL" clId="{6BFDED3F-8EA8-4591-9364-735B1873C8BA}" dt="2022-02-04T18:11:54.953" v="11659" actId="478"/>
          <ac:spMkLst>
            <pc:docMk/>
            <pc:sldMk cId="267946872" sldId="359"/>
            <ac:spMk id="28" creationId="{5EEA4580-0A2F-4BE9-8E1A-3D64A1B31D69}"/>
          </ac:spMkLst>
        </pc:spChg>
        <pc:spChg chg="del">
          <ac:chgData name="Studio Ventimiglia | avv. Marco Marengo" userId="f9c51c70-5e8a-4beb-bfce-3f80ced40723" providerId="ADAL" clId="{6BFDED3F-8EA8-4591-9364-735B1873C8BA}" dt="2022-02-04T18:11:52.454" v="11658" actId="478"/>
          <ac:spMkLst>
            <pc:docMk/>
            <pc:sldMk cId="267946872" sldId="359"/>
            <ac:spMk id="29" creationId="{E9638EE5-A05F-4CAD-9F62-6D73D042320E}"/>
          </ac:spMkLst>
        </pc:spChg>
        <pc:picChg chg="del">
          <ac:chgData name="Studio Ventimiglia | avv. Marco Marengo" userId="f9c51c70-5e8a-4beb-bfce-3f80ced40723" providerId="ADAL" clId="{6BFDED3F-8EA8-4591-9364-735B1873C8BA}" dt="2022-02-04T18:11:45.199" v="11652" actId="478"/>
          <ac:picMkLst>
            <pc:docMk/>
            <pc:sldMk cId="267946872" sldId="359"/>
            <ac:picMk id="6" creationId="{52B53F14-8DB9-4F54-8D73-5C9D1275E682}"/>
          </ac:picMkLst>
        </pc:picChg>
        <pc:picChg chg="add mod">
          <ac:chgData name="Studio Ventimiglia | avv. Marco Marengo" userId="f9c51c70-5e8a-4beb-bfce-3f80ced40723" providerId="ADAL" clId="{6BFDED3F-8EA8-4591-9364-735B1873C8BA}" dt="2022-02-04T18:18:10.999" v="11665" actId="14861"/>
          <ac:picMkLst>
            <pc:docMk/>
            <pc:sldMk cId="267946872" sldId="359"/>
            <ac:picMk id="15" creationId="{722FFEE4-DF51-4A02-8370-09B1E6F9057C}"/>
          </ac:picMkLst>
        </pc:picChg>
        <pc:picChg chg="add mod">
          <ac:chgData name="Studio Ventimiglia | avv. Marco Marengo" userId="f9c51c70-5e8a-4beb-bfce-3f80ced40723" providerId="ADAL" clId="{6BFDED3F-8EA8-4591-9364-735B1873C8BA}" dt="2022-02-10T08:56:12.298" v="14490" actId="1076"/>
          <ac:picMkLst>
            <pc:docMk/>
            <pc:sldMk cId="267946872" sldId="359"/>
            <ac:picMk id="28" creationId="{FF88E3E9-6BA6-4E87-8D13-8C36A3935C57}"/>
          </ac:picMkLst>
        </pc:picChg>
        <pc:cxnChg chg="del">
          <ac:chgData name="Studio Ventimiglia | avv. Marco Marengo" userId="f9c51c70-5e8a-4beb-bfce-3f80ced40723" providerId="ADAL" clId="{6BFDED3F-8EA8-4591-9364-735B1873C8BA}" dt="2022-02-04T18:11:48.375" v="11655" actId="478"/>
          <ac:cxnSpMkLst>
            <pc:docMk/>
            <pc:sldMk cId="267946872" sldId="359"/>
            <ac:cxnSpMk id="3" creationId="{C833B58E-B320-4E6A-B4A0-514DF82F777B}"/>
          </ac:cxnSpMkLst>
        </pc:cxnChg>
        <pc:cxnChg chg="add mod">
          <ac:chgData name="Studio Ventimiglia | avv. Marco Marengo" userId="f9c51c70-5e8a-4beb-bfce-3f80ced40723" providerId="ADAL" clId="{6BFDED3F-8EA8-4591-9364-735B1873C8BA}" dt="2022-02-10T08:31:41.980" v="13349" actId="13822"/>
          <ac:cxnSpMkLst>
            <pc:docMk/>
            <pc:sldMk cId="267946872" sldId="359"/>
            <ac:cxnSpMk id="6" creationId="{F55CA2FA-BE7A-4453-AE9E-AFE10B1C79DA}"/>
          </ac:cxnSpMkLst>
        </pc:cxnChg>
        <pc:cxnChg chg="del">
          <ac:chgData name="Studio Ventimiglia | avv. Marco Marengo" userId="f9c51c70-5e8a-4beb-bfce-3f80ced40723" providerId="ADAL" clId="{6BFDED3F-8EA8-4591-9364-735B1873C8BA}" dt="2022-02-04T18:11:47.694" v="11654" actId="478"/>
          <ac:cxnSpMkLst>
            <pc:docMk/>
            <pc:sldMk cId="267946872" sldId="359"/>
            <ac:cxnSpMk id="8" creationId="{E342081F-8737-4DEF-84DA-39AFCF452B9A}"/>
          </ac:cxnSpMkLst>
        </pc:cxnChg>
        <pc:cxnChg chg="add mod">
          <ac:chgData name="Studio Ventimiglia | avv. Marco Marengo" userId="f9c51c70-5e8a-4beb-bfce-3f80ced40723" providerId="ADAL" clId="{6BFDED3F-8EA8-4591-9364-735B1873C8BA}" dt="2022-02-10T08:55:51.769" v="14488" actId="13822"/>
          <ac:cxnSpMkLst>
            <pc:docMk/>
            <pc:sldMk cId="267946872" sldId="359"/>
            <ac:cxnSpMk id="10" creationId="{A7D7D978-6A8D-44C5-A142-F0A603B9A4B4}"/>
          </ac:cxnSpMkLst>
        </pc:cxnChg>
        <pc:cxnChg chg="add del mod">
          <ac:chgData name="Studio Ventimiglia | avv. Marco Marengo" userId="f9c51c70-5e8a-4beb-bfce-3f80ced40723" providerId="ADAL" clId="{6BFDED3F-8EA8-4591-9364-735B1873C8BA}" dt="2022-02-10T08:52:40.590" v="14382" actId="21"/>
          <ac:cxnSpMkLst>
            <pc:docMk/>
            <pc:sldMk cId="267946872" sldId="359"/>
            <ac:cxnSpMk id="16" creationId="{E0C49373-FFEA-4EF9-9754-3DDAC67BB647}"/>
          </ac:cxnSpMkLst>
        </pc:cxnChg>
        <pc:cxnChg chg="del">
          <ac:chgData name="Studio Ventimiglia | avv. Marco Marengo" userId="f9c51c70-5e8a-4beb-bfce-3f80ced40723" providerId="ADAL" clId="{6BFDED3F-8EA8-4591-9364-735B1873C8BA}" dt="2022-02-04T18:11:49.161" v="11656" actId="478"/>
          <ac:cxnSpMkLst>
            <pc:docMk/>
            <pc:sldMk cId="267946872" sldId="359"/>
            <ac:cxnSpMk id="17" creationId="{13DE6383-A7C2-45D5-8672-57AE34E17E2E}"/>
          </ac:cxnSpMkLst>
        </pc:cxnChg>
        <pc:cxnChg chg="del">
          <ac:chgData name="Studio Ventimiglia | avv. Marco Marengo" userId="f9c51c70-5e8a-4beb-bfce-3f80ced40723" providerId="ADAL" clId="{6BFDED3F-8EA8-4591-9364-735B1873C8BA}" dt="2022-02-04T18:11:50.282" v="11657" actId="478"/>
          <ac:cxnSpMkLst>
            <pc:docMk/>
            <pc:sldMk cId="267946872" sldId="359"/>
            <ac:cxnSpMk id="19" creationId="{3EFFCF36-6BB6-403B-8B65-B0FF8F6907CB}"/>
          </ac:cxnSpMkLst>
        </pc:cxnChg>
        <pc:cxnChg chg="add del mod">
          <ac:chgData name="Studio Ventimiglia | avv. Marco Marengo" userId="f9c51c70-5e8a-4beb-bfce-3f80ced40723" providerId="ADAL" clId="{6BFDED3F-8EA8-4591-9364-735B1873C8BA}" dt="2022-02-10T08:52:44.405" v="14383" actId="21"/>
          <ac:cxnSpMkLst>
            <pc:docMk/>
            <pc:sldMk cId="267946872" sldId="359"/>
            <ac:cxnSpMk id="24" creationId="{D5E5FEFF-94CD-4B09-9F19-92AF66F956AA}"/>
          </ac:cxnSpMkLst>
        </pc:cxnChg>
      </pc:sldChg>
      <pc:sldChg chg="addSp delSp modSp add mod">
        <pc:chgData name="Studio Ventimiglia | avv. Marco Marengo" userId="f9c51c70-5e8a-4beb-bfce-3f80ced40723" providerId="ADAL" clId="{6BFDED3F-8EA8-4591-9364-735B1873C8BA}" dt="2022-02-10T14:45:00.666" v="25240" actId="14861"/>
        <pc:sldMkLst>
          <pc:docMk/>
          <pc:sldMk cId="3366360893" sldId="360"/>
        </pc:sldMkLst>
        <pc:spChg chg="add mod">
          <ac:chgData name="Studio Ventimiglia | avv. Marco Marengo" userId="f9c51c70-5e8a-4beb-bfce-3f80ced40723" providerId="ADAL" clId="{6BFDED3F-8EA8-4591-9364-735B1873C8BA}" dt="2022-02-10T09:27:31.496" v="15724" actId="1076"/>
          <ac:spMkLst>
            <pc:docMk/>
            <pc:sldMk cId="3366360893" sldId="360"/>
            <ac:spMk id="2" creationId="{A1740891-5E9F-4E9C-A11A-B53C80E9C474}"/>
          </ac:spMkLst>
        </pc:spChg>
        <pc:spChg chg="add mod ord">
          <ac:chgData name="Studio Ventimiglia | avv. Marco Marengo" userId="f9c51c70-5e8a-4beb-bfce-3f80ced40723" providerId="ADAL" clId="{6BFDED3F-8EA8-4591-9364-735B1873C8BA}" dt="2022-02-10T09:30:29.747" v="15757" actId="14861"/>
          <ac:spMkLst>
            <pc:docMk/>
            <pc:sldMk cId="3366360893" sldId="360"/>
            <ac:spMk id="3" creationId="{6FCE6133-0C16-47B9-A802-510B27AEB95F}"/>
          </ac:spMkLst>
        </pc:spChg>
        <pc:spChg chg="del mod">
          <ac:chgData name="Studio Ventimiglia | avv. Marco Marengo" userId="f9c51c70-5e8a-4beb-bfce-3f80ced40723" providerId="ADAL" clId="{6BFDED3F-8EA8-4591-9364-735B1873C8BA}" dt="2022-02-10T09:00:58.256" v="14497" actId="478"/>
          <ac:spMkLst>
            <pc:docMk/>
            <pc:sldMk cId="3366360893" sldId="360"/>
            <ac:spMk id="4" creationId="{9668E7DC-13C9-448D-8A62-7DB8E9929569}"/>
          </ac:spMkLst>
        </pc:spChg>
        <pc:spChg chg="del">
          <ac:chgData name="Studio Ventimiglia | avv. Marco Marengo" userId="f9c51c70-5e8a-4beb-bfce-3f80ced40723" providerId="ADAL" clId="{6BFDED3F-8EA8-4591-9364-735B1873C8BA}" dt="2022-02-10T09:00:54.951" v="14495" actId="478"/>
          <ac:spMkLst>
            <pc:docMk/>
            <pc:sldMk cId="3366360893" sldId="360"/>
            <ac:spMk id="7" creationId="{2131158C-A3B2-4ADB-B454-AC940BB78FB8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09:25:40.810" v="15704" actId="21"/>
          <ac:spMkLst>
            <pc:docMk/>
            <pc:sldMk cId="3366360893" sldId="360"/>
            <ac:spMk id="9" creationId="{28048C39-92DD-4F75-8A4E-8C49C1EA726F}"/>
          </ac:spMkLst>
        </pc:spChg>
        <pc:spChg chg="add mod ord">
          <ac:chgData name="Studio Ventimiglia | avv. Marco Marengo" userId="f9c51c70-5e8a-4beb-bfce-3f80ced40723" providerId="ADAL" clId="{6BFDED3F-8EA8-4591-9364-735B1873C8BA}" dt="2022-02-10T14:45:00.666" v="25240" actId="14861"/>
          <ac:spMkLst>
            <pc:docMk/>
            <pc:sldMk cId="3366360893" sldId="360"/>
            <ac:spMk id="11" creationId="{CA87559C-FE3E-47C4-9E3A-57820D70A332}"/>
          </ac:spMkLst>
        </pc:spChg>
        <pc:spChg chg="add mod">
          <ac:chgData name="Studio Ventimiglia | avv. Marco Marengo" userId="f9c51c70-5e8a-4beb-bfce-3f80ced40723" providerId="ADAL" clId="{6BFDED3F-8EA8-4591-9364-735B1873C8BA}" dt="2022-02-10T09:42:34.075" v="16202" actId="14100"/>
          <ac:spMkLst>
            <pc:docMk/>
            <pc:sldMk cId="3366360893" sldId="360"/>
            <ac:spMk id="13" creationId="{D20E28EC-FBB1-4BC9-B07D-352CB6DE5ECE}"/>
          </ac:spMkLst>
        </pc:spChg>
        <pc:spChg chg="del">
          <ac:chgData name="Studio Ventimiglia | avv. Marco Marengo" userId="f9c51c70-5e8a-4beb-bfce-3f80ced40723" providerId="ADAL" clId="{6BFDED3F-8EA8-4591-9364-735B1873C8BA}" dt="2022-02-10T09:01:01.756" v="14499" actId="478"/>
          <ac:spMkLst>
            <pc:docMk/>
            <pc:sldMk cId="3366360893" sldId="360"/>
            <ac:spMk id="17" creationId="{08F7E8B5-458D-46B1-820C-E009BE71A6A8}"/>
          </ac:spMkLst>
        </pc:spChg>
        <pc:spChg chg="add mod">
          <ac:chgData name="Studio Ventimiglia | avv. Marco Marengo" userId="f9c51c70-5e8a-4beb-bfce-3f80ced40723" providerId="ADAL" clId="{6BFDED3F-8EA8-4591-9364-735B1873C8BA}" dt="2022-02-10T09:42:49.979" v="16204" actId="1076"/>
          <ac:spMkLst>
            <pc:docMk/>
            <pc:sldMk cId="3366360893" sldId="360"/>
            <ac:spMk id="18" creationId="{1074DDD9-4E51-40A4-AD91-99C7CBA8D0D8}"/>
          </ac:spMkLst>
        </pc:spChg>
        <pc:spChg chg="del">
          <ac:chgData name="Studio Ventimiglia | avv. Marco Marengo" userId="f9c51c70-5e8a-4beb-bfce-3f80ced40723" providerId="ADAL" clId="{6BFDED3F-8EA8-4591-9364-735B1873C8BA}" dt="2022-02-10T09:00:59.467" v="14498" actId="478"/>
          <ac:spMkLst>
            <pc:docMk/>
            <pc:sldMk cId="3366360893" sldId="360"/>
            <ac:spMk id="20" creationId="{BA51E4E3-E421-468A-B218-971976503F06}"/>
          </ac:spMkLst>
        </pc:spChg>
        <pc:spChg chg="add mod">
          <ac:chgData name="Studio Ventimiglia | avv. Marco Marengo" userId="f9c51c70-5e8a-4beb-bfce-3f80ced40723" providerId="ADAL" clId="{6BFDED3F-8EA8-4591-9364-735B1873C8BA}" dt="2022-02-10T09:46:34.374" v="16229" actId="1036"/>
          <ac:spMkLst>
            <pc:docMk/>
            <pc:sldMk cId="3366360893" sldId="360"/>
            <ac:spMk id="36" creationId="{4CA63305-2A71-4AFF-89CD-4F706E831E44}"/>
          </ac:spMkLst>
        </pc:spChg>
        <pc:picChg chg="add mod">
          <ac:chgData name="Studio Ventimiglia | avv. Marco Marengo" userId="f9c51c70-5e8a-4beb-bfce-3f80ced40723" providerId="ADAL" clId="{6BFDED3F-8EA8-4591-9364-735B1873C8BA}" dt="2022-02-10T09:44:04.064" v="16213" actId="1076"/>
          <ac:picMkLst>
            <pc:docMk/>
            <pc:sldMk cId="3366360893" sldId="360"/>
            <ac:picMk id="12" creationId="{D42F6BB2-A976-4F6F-B3F9-6B72AA02F9A3}"/>
          </ac:picMkLst>
        </pc:picChg>
        <pc:picChg chg="del">
          <ac:chgData name="Studio Ventimiglia | avv. Marco Marengo" userId="f9c51c70-5e8a-4beb-bfce-3f80ced40723" providerId="ADAL" clId="{6BFDED3F-8EA8-4591-9364-735B1873C8BA}" dt="2022-02-10T09:00:50.935" v="14492" actId="478"/>
          <ac:picMkLst>
            <pc:docMk/>
            <pc:sldMk cId="3366360893" sldId="360"/>
            <ac:picMk id="15" creationId="{722FFEE4-DF51-4A02-8370-09B1E6F9057C}"/>
          </ac:picMkLst>
        </pc:picChg>
        <pc:picChg chg="add del mod">
          <ac:chgData name="Studio Ventimiglia | avv. Marco Marengo" userId="f9c51c70-5e8a-4beb-bfce-3f80ced40723" providerId="ADAL" clId="{6BFDED3F-8EA8-4591-9364-735B1873C8BA}" dt="2022-02-10T09:18:47.537" v="15649"/>
          <ac:picMkLst>
            <pc:docMk/>
            <pc:sldMk cId="3366360893" sldId="360"/>
            <ac:picMk id="16" creationId="{70DB3F46-B52B-4C6C-B97F-31B3DF89AFD6}"/>
          </ac:picMkLst>
        </pc:picChg>
        <pc:picChg chg="add del mod">
          <ac:chgData name="Studio Ventimiglia | avv. Marco Marengo" userId="f9c51c70-5e8a-4beb-bfce-3f80ced40723" providerId="ADAL" clId="{6BFDED3F-8EA8-4591-9364-735B1873C8BA}" dt="2022-02-10T09:34:07.768" v="15793" actId="21"/>
          <ac:picMkLst>
            <pc:docMk/>
            <pc:sldMk cId="3366360893" sldId="360"/>
            <ac:picMk id="21" creationId="{7A3FEA0B-A997-4FFE-8013-112FB81245D8}"/>
          </ac:picMkLst>
        </pc:picChg>
        <pc:picChg chg="del">
          <ac:chgData name="Studio Ventimiglia | avv. Marco Marengo" userId="f9c51c70-5e8a-4beb-bfce-3f80ced40723" providerId="ADAL" clId="{6BFDED3F-8EA8-4591-9364-735B1873C8BA}" dt="2022-02-10T09:01:02.602" v="14500" actId="478"/>
          <ac:picMkLst>
            <pc:docMk/>
            <pc:sldMk cId="3366360893" sldId="360"/>
            <ac:picMk id="28" creationId="{FF88E3E9-6BA6-4E87-8D13-8C36A3935C57}"/>
          </ac:picMkLst>
        </pc:picChg>
        <pc:cxnChg chg="del">
          <ac:chgData name="Studio Ventimiglia | avv. Marco Marengo" userId="f9c51c70-5e8a-4beb-bfce-3f80ced40723" providerId="ADAL" clId="{6BFDED3F-8EA8-4591-9364-735B1873C8BA}" dt="2022-02-10T09:00:53.716" v="14494" actId="478"/>
          <ac:cxnSpMkLst>
            <pc:docMk/>
            <pc:sldMk cId="3366360893" sldId="360"/>
            <ac:cxnSpMk id="6" creationId="{F55CA2FA-BE7A-4453-AE9E-AFE10B1C79DA}"/>
          </ac:cxnSpMkLst>
        </pc:cxnChg>
        <pc:cxnChg chg="del">
          <ac:chgData name="Studio Ventimiglia | avv. Marco Marengo" userId="f9c51c70-5e8a-4beb-bfce-3f80ced40723" providerId="ADAL" clId="{6BFDED3F-8EA8-4591-9364-735B1873C8BA}" dt="2022-02-10T09:00:53.073" v="14493" actId="478"/>
          <ac:cxnSpMkLst>
            <pc:docMk/>
            <pc:sldMk cId="3366360893" sldId="360"/>
            <ac:cxnSpMk id="10" creationId="{A7D7D978-6A8D-44C5-A142-F0A603B9A4B4}"/>
          </ac:cxnSpMkLst>
        </pc:cxnChg>
        <pc:cxnChg chg="add mod">
          <ac:chgData name="Studio Ventimiglia | avv. Marco Marengo" userId="f9c51c70-5e8a-4beb-bfce-3f80ced40723" providerId="ADAL" clId="{6BFDED3F-8EA8-4591-9364-735B1873C8BA}" dt="2022-02-10T09:44:04.064" v="16213" actId="1076"/>
          <ac:cxnSpMkLst>
            <pc:docMk/>
            <pc:sldMk cId="3366360893" sldId="360"/>
            <ac:cxnSpMk id="22" creationId="{27F566FF-977E-410F-8033-8258D9370507}"/>
          </ac:cxnSpMkLst>
        </pc:cxnChg>
        <pc:cxnChg chg="add mod">
          <ac:chgData name="Studio Ventimiglia | avv. Marco Marengo" userId="f9c51c70-5e8a-4beb-bfce-3f80ced40723" providerId="ADAL" clId="{6BFDED3F-8EA8-4591-9364-735B1873C8BA}" dt="2022-02-10T09:44:04.064" v="16213" actId="1076"/>
          <ac:cxnSpMkLst>
            <pc:docMk/>
            <pc:sldMk cId="3366360893" sldId="360"/>
            <ac:cxnSpMk id="24" creationId="{A4AF93C6-7D9E-4CE0-8D26-82D95D73A68E}"/>
          </ac:cxnSpMkLst>
        </pc:cxnChg>
        <pc:cxnChg chg="add mod">
          <ac:chgData name="Studio Ventimiglia | avv. Marco Marengo" userId="f9c51c70-5e8a-4beb-bfce-3f80ced40723" providerId="ADAL" clId="{6BFDED3F-8EA8-4591-9364-735B1873C8BA}" dt="2022-02-10T09:44:04.064" v="16213" actId="1076"/>
          <ac:cxnSpMkLst>
            <pc:docMk/>
            <pc:sldMk cId="3366360893" sldId="360"/>
            <ac:cxnSpMk id="26" creationId="{E178D52A-4B8F-4206-8B20-F937E94B022F}"/>
          </ac:cxnSpMkLst>
        </pc:cxnChg>
        <pc:cxnChg chg="add del">
          <ac:chgData name="Studio Ventimiglia | avv. Marco Marengo" userId="f9c51c70-5e8a-4beb-bfce-3f80ced40723" providerId="ADAL" clId="{6BFDED3F-8EA8-4591-9364-735B1873C8BA}" dt="2022-02-10T09:36:13.352" v="15803" actId="21"/>
          <ac:cxnSpMkLst>
            <pc:docMk/>
            <pc:sldMk cId="3366360893" sldId="360"/>
            <ac:cxnSpMk id="29" creationId="{316F5374-89AB-4EAE-AD23-47F8C7D756C7}"/>
          </ac:cxnSpMkLst>
        </pc:cxnChg>
        <pc:cxnChg chg="add mod">
          <ac:chgData name="Studio Ventimiglia | avv. Marco Marengo" userId="f9c51c70-5e8a-4beb-bfce-3f80ced40723" providerId="ADAL" clId="{6BFDED3F-8EA8-4591-9364-735B1873C8BA}" dt="2022-02-10T09:44:04.064" v="16213" actId="1076"/>
          <ac:cxnSpMkLst>
            <pc:docMk/>
            <pc:sldMk cId="3366360893" sldId="360"/>
            <ac:cxnSpMk id="31" creationId="{ABCB4ADE-8DAF-4063-BC60-FA35BA4A5321}"/>
          </ac:cxnSpMkLst>
        </pc:cxnChg>
        <pc:cxnChg chg="add del">
          <ac:chgData name="Studio Ventimiglia | avv. Marco Marengo" userId="f9c51c70-5e8a-4beb-bfce-3f80ced40723" providerId="ADAL" clId="{6BFDED3F-8EA8-4591-9364-735B1873C8BA}" dt="2022-02-10T09:36:38.034" v="15806" actId="21"/>
          <ac:cxnSpMkLst>
            <pc:docMk/>
            <pc:sldMk cId="3366360893" sldId="360"/>
            <ac:cxnSpMk id="33" creationId="{1EE8DE27-E480-4BAD-8C54-0C8B14A56AC3}"/>
          </ac:cxnSpMkLst>
        </pc:cxnChg>
        <pc:cxnChg chg="add mod">
          <ac:chgData name="Studio Ventimiglia | avv. Marco Marengo" userId="f9c51c70-5e8a-4beb-bfce-3f80ced40723" providerId="ADAL" clId="{6BFDED3F-8EA8-4591-9364-735B1873C8BA}" dt="2022-02-10T09:44:04.064" v="16213" actId="1076"/>
          <ac:cxnSpMkLst>
            <pc:docMk/>
            <pc:sldMk cId="3366360893" sldId="360"/>
            <ac:cxnSpMk id="35" creationId="{B5211201-0AE2-4754-82BA-2FAF192DF469}"/>
          </ac:cxnSpMkLst>
        </pc:cxnChg>
        <pc:cxnChg chg="add mod">
          <ac:chgData name="Studio Ventimiglia | avv. Marco Marengo" userId="f9c51c70-5e8a-4beb-bfce-3f80ced40723" providerId="ADAL" clId="{6BFDED3F-8EA8-4591-9364-735B1873C8BA}" dt="2022-02-10T09:46:41.121" v="16230" actId="14100"/>
          <ac:cxnSpMkLst>
            <pc:docMk/>
            <pc:sldMk cId="3366360893" sldId="360"/>
            <ac:cxnSpMk id="38" creationId="{36471744-E194-4FDF-BFBD-255371701991}"/>
          </ac:cxnSpMkLst>
        </pc:cxnChg>
      </pc:sldChg>
      <pc:sldChg chg="addSp delSp modSp add mod">
        <pc:chgData name="Studio Ventimiglia | avv. Marco Marengo" userId="f9c51c70-5e8a-4beb-bfce-3f80ced40723" providerId="ADAL" clId="{6BFDED3F-8EA8-4591-9364-735B1873C8BA}" dt="2022-02-10T10:31:26.179" v="17212" actId="115"/>
        <pc:sldMkLst>
          <pc:docMk/>
          <pc:sldMk cId="310127446" sldId="361"/>
        </pc:sldMkLst>
        <pc:spChg chg="del">
          <ac:chgData name="Studio Ventimiglia | avv. Marco Marengo" userId="f9c51c70-5e8a-4beb-bfce-3f80ced40723" providerId="ADAL" clId="{6BFDED3F-8EA8-4591-9364-735B1873C8BA}" dt="2022-02-10T10:04:45.161" v="16238" actId="478"/>
          <ac:spMkLst>
            <pc:docMk/>
            <pc:sldMk cId="310127446" sldId="361"/>
            <ac:spMk id="2" creationId="{A1740891-5E9F-4E9C-A11A-B53C80E9C474}"/>
          </ac:spMkLst>
        </pc:spChg>
        <pc:spChg chg="del">
          <ac:chgData name="Studio Ventimiglia | avv. Marco Marengo" userId="f9c51c70-5e8a-4beb-bfce-3f80ced40723" providerId="ADAL" clId="{6BFDED3F-8EA8-4591-9364-735B1873C8BA}" dt="2022-02-10T10:04:42.838" v="16236" actId="478"/>
          <ac:spMkLst>
            <pc:docMk/>
            <pc:sldMk cId="310127446" sldId="361"/>
            <ac:spMk id="3" creationId="{6FCE6133-0C16-47B9-A802-510B27AEB95F}"/>
          </ac:spMkLst>
        </pc:spChg>
        <pc:spChg chg="add mod">
          <ac:chgData name="Studio Ventimiglia | avv. Marco Marengo" userId="f9c51c70-5e8a-4beb-bfce-3f80ced40723" providerId="ADAL" clId="{6BFDED3F-8EA8-4591-9364-735B1873C8BA}" dt="2022-02-10T10:31:26.179" v="17212" actId="115"/>
          <ac:spMkLst>
            <pc:docMk/>
            <pc:sldMk cId="310127446" sldId="361"/>
            <ac:spMk id="4" creationId="{5945E01D-096A-4704-90DE-410C78F7F328}"/>
          </ac:spMkLst>
        </pc:spChg>
        <pc:spChg chg="add mod ord">
          <ac:chgData name="Studio Ventimiglia | avv. Marco Marengo" userId="f9c51c70-5e8a-4beb-bfce-3f80ced40723" providerId="ADAL" clId="{6BFDED3F-8EA8-4591-9364-735B1873C8BA}" dt="2022-02-10T10:31:01.312" v="17211" actId="14861"/>
          <ac:spMkLst>
            <pc:docMk/>
            <pc:sldMk cId="310127446" sldId="361"/>
            <ac:spMk id="6" creationId="{C2545101-7A95-4B53-8C7D-52FB713CF3AC}"/>
          </ac:spMkLst>
        </pc:spChg>
        <pc:spChg chg="del">
          <ac:chgData name="Studio Ventimiglia | avv. Marco Marengo" userId="f9c51c70-5e8a-4beb-bfce-3f80ced40723" providerId="ADAL" clId="{6BFDED3F-8EA8-4591-9364-735B1873C8BA}" dt="2022-02-10T10:04:47.016" v="16239" actId="478"/>
          <ac:spMkLst>
            <pc:docMk/>
            <pc:sldMk cId="310127446" sldId="361"/>
            <ac:spMk id="11" creationId="{CA87559C-FE3E-47C4-9E3A-57820D70A332}"/>
          </ac:spMkLst>
        </pc:spChg>
        <pc:spChg chg="del">
          <ac:chgData name="Studio Ventimiglia | avv. Marco Marengo" userId="f9c51c70-5e8a-4beb-bfce-3f80ced40723" providerId="ADAL" clId="{6BFDED3F-8EA8-4591-9364-735B1873C8BA}" dt="2022-02-10T10:04:43.793" v="16237" actId="478"/>
          <ac:spMkLst>
            <pc:docMk/>
            <pc:sldMk cId="310127446" sldId="361"/>
            <ac:spMk id="13" creationId="{D20E28EC-FBB1-4BC9-B07D-352CB6DE5ECE}"/>
          </ac:spMkLst>
        </pc:spChg>
        <pc:spChg chg="del">
          <ac:chgData name="Studio Ventimiglia | avv. Marco Marengo" userId="f9c51c70-5e8a-4beb-bfce-3f80ced40723" providerId="ADAL" clId="{6BFDED3F-8EA8-4591-9364-735B1873C8BA}" dt="2022-02-10T10:04:48.164" v="16240" actId="478"/>
          <ac:spMkLst>
            <pc:docMk/>
            <pc:sldMk cId="310127446" sldId="361"/>
            <ac:spMk id="18" creationId="{1074DDD9-4E51-40A4-AD91-99C7CBA8D0D8}"/>
          </ac:spMkLst>
        </pc:spChg>
        <pc:spChg chg="del">
          <ac:chgData name="Studio Ventimiglia | avv. Marco Marengo" userId="f9c51c70-5e8a-4beb-bfce-3f80ced40723" providerId="ADAL" clId="{6BFDED3F-8EA8-4591-9364-735B1873C8BA}" dt="2022-02-10T10:04:52.324" v="16242" actId="478"/>
          <ac:spMkLst>
            <pc:docMk/>
            <pc:sldMk cId="310127446" sldId="361"/>
            <ac:spMk id="36" creationId="{4CA63305-2A71-4AFF-89CD-4F706E831E44}"/>
          </ac:spMkLst>
        </pc:spChg>
        <pc:picChg chg="del">
          <ac:chgData name="Studio Ventimiglia | avv. Marco Marengo" userId="f9c51c70-5e8a-4beb-bfce-3f80ced40723" providerId="ADAL" clId="{6BFDED3F-8EA8-4591-9364-735B1873C8BA}" dt="2022-02-10T10:04:49.605" v="16241" actId="478"/>
          <ac:picMkLst>
            <pc:docMk/>
            <pc:sldMk cId="310127446" sldId="361"/>
            <ac:picMk id="12" creationId="{D42F6BB2-A976-4F6F-B3F9-6B72AA02F9A3}"/>
          </ac:picMkLst>
        </pc:picChg>
        <pc:picChg chg="add mod">
          <ac:chgData name="Studio Ventimiglia | avv. Marco Marengo" userId="f9c51c70-5e8a-4beb-bfce-3f80ced40723" providerId="ADAL" clId="{6BFDED3F-8EA8-4591-9364-735B1873C8BA}" dt="2022-02-10T10:06:27.720" v="16248" actId="1076"/>
          <ac:picMkLst>
            <pc:docMk/>
            <pc:sldMk cId="310127446" sldId="361"/>
            <ac:picMk id="17" creationId="{40D8803B-AE22-4CFD-8DE6-9B1BB66CBAF0}"/>
          </ac:picMkLst>
        </pc:picChg>
        <pc:cxnChg chg="del">
          <ac:chgData name="Studio Ventimiglia | avv. Marco Marengo" userId="f9c51c70-5e8a-4beb-bfce-3f80ced40723" providerId="ADAL" clId="{6BFDED3F-8EA8-4591-9364-735B1873C8BA}" dt="2022-02-10T10:04:52.324" v="16242" actId="478"/>
          <ac:cxnSpMkLst>
            <pc:docMk/>
            <pc:sldMk cId="310127446" sldId="361"/>
            <ac:cxnSpMk id="22" creationId="{27F566FF-977E-410F-8033-8258D9370507}"/>
          </ac:cxnSpMkLst>
        </pc:cxnChg>
        <pc:cxnChg chg="del">
          <ac:chgData name="Studio Ventimiglia | avv. Marco Marengo" userId="f9c51c70-5e8a-4beb-bfce-3f80ced40723" providerId="ADAL" clId="{6BFDED3F-8EA8-4591-9364-735B1873C8BA}" dt="2022-02-10T10:04:52.324" v="16242" actId="478"/>
          <ac:cxnSpMkLst>
            <pc:docMk/>
            <pc:sldMk cId="310127446" sldId="361"/>
            <ac:cxnSpMk id="24" creationId="{A4AF93C6-7D9E-4CE0-8D26-82D95D73A68E}"/>
          </ac:cxnSpMkLst>
        </pc:cxnChg>
        <pc:cxnChg chg="del">
          <ac:chgData name="Studio Ventimiglia | avv. Marco Marengo" userId="f9c51c70-5e8a-4beb-bfce-3f80ced40723" providerId="ADAL" clId="{6BFDED3F-8EA8-4591-9364-735B1873C8BA}" dt="2022-02-10T10:04:52.324" v="16242" actId="478"/>
          <ac:cxnSpMkLst>
            <pc:docMk/>
            <pc:sldMk cId="310127446" sldId="361"/>
            <ac:cxnSpMk id="26" creationId="{E178D52A-4B8F-4206-8B20-F937E94B022F}"/>
          </ac:cxnSpMkLst>
        </pc:cxnChg>
        <pc:cxnChg chg="del">
          <ac:chgData name="Studio Ventimiglia | avv. Marco Marengo" userId="f9c51c70-5e8a-4beb-bfce-3f80ced40723" providerId="ADAL" clId="{6BFDED3F-8EA8-4591-9364-735B1873C8BA}" dt="2022-02-10T10:04:52.324" v="16242" actId="478"/>
          <ac:cxnSpMkLst>
            <pc:docMk/>
            <pc:sldMk cId="310127446" sldId="361"/>
            <ac:cxnSpMk id="31" creationId="{ABCB4ADE-8DAF-4063-BC60-FA35BA4A5321}"/>
          </ac:cxnSpMkLst>
        </pc:cxnChg>
        <pc:cxnChg chg="del">
          <ac:chgData name="Studio Ventimiglia | avv. Marco Marengo" userId="f9c51c70-5e8a-4beb-bfce-3f80ced40723" providerId="ADAL" clId="{6BFDED3F-8EA8-4591-9364-735B1873C8BA}" dt="2022-02-10T10:04:52.324" v="16242" actId="478"/>
          <ac:cxnSpMkLst>
            <pc:docMk/>
            <pc:sldMk cId="310127446" sldId="361"/>
            <ac:cxnSpMk id="35" creationId="{B5211201-0AE2-4754-82BA-2FAF192DF469}"/>
          </ac:cxnSpMkLst>
        </pc:cxnChg>
        <pc:cxnChg chg="del mod">
          <ac:chgData name="Studio Ventimiglia | avv. Marco Marengo" userId="f9c51c70-5e8a-4beb-bfce-3f80ced40723" providerId="ADAL" clId="{6BFDED3F-8EA8-4591-9364-735B1873C8BA}" dt="2022-02-10T10:04:52.324" v="16242" actId="478"/>
          <ac:cxnSpMkLst>
            <pc:docMk/>
            <pc:sldMk cId="310127446" sldId="361"/>
            <ac:cxnSpMk id="38" creationId="{36471744-E194-4FDF-BFBD-255371701991}"/>
          </ac:cxnSpMkLst>
        </pc:cxnChg>
      </pc:sldChg>
      <pc:sldChg chg="addSp delSp modSp add mod">
        <pc:chgData name="Studio Ventimiglia | avv. Marco Marengo" userId="f9c51c70-5e8a-4beb-bfce-3f80ced40723" providerId="ADAL" clId="{6BFDED3F-8EA8-4591-9364-735B1873C8BA}" dt="2022-02-10T14:11:27.586" v="23537"/>
        <pc:sldMkLst>
          <pc:docMk/>
          <pc:sldMk cId="3094634242" sldId="362"/>
        </pc:sldMkLst>
        <pc:spChg chg="add del mod">
          <ac:chgData name="Studio Ventimiglia | avv. Marco Marengo" userId="f9c51c70-5e8a-4beb-bfce-3f80ced40723" providerId="ADAL" clId="{6BFDED3F-8EA8-4591-9364-735B1873C8BA}" dt="2022-02-10T11:14:31.511" v="19480" actId="478"/>
          <ac:spMkLst>
            <pc:docMk/>
            <pc:sldMk cId="3094634242" sldId="362"/>
            <ac:spMk id="2" creationId="{86248430-6C6B-4793-B613-2E450D2A1C33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11:14:28.097" v="19477" actId="478"/>
          <ac:spMkLst>
            <pc:docMk/>
            <pc:sldMk cId="3094634242" sldId="362"/>
            <ac:spMk id="3" creationId="{38F7896A-F9DD-4EBA-A7BD-3A3F06F94761}"/>
          </ac:spMkLst>
        </pc:spChg>
        <pc:spChg chg="del">
          <ac:chgData name="Studio Ventimiglia | avv. Marco Marengo" userId="f9c51c70-5e8a-4beb-bfce-3f80ced40723" providerId="ADAL" clId="{6BFDED3F-8EA8-4591-9364-735B1873C8BA}" dt="2022-02-10T10:34:07.480" v="17216" actId="478"/>
          <ac:spMkLst>
            <pc:docMk/>
            <pc:sldMk cId="3094634242" sldId="362"/>
            <ac:spMk id="4" creationId="{5945E01D-096A-4704-90DE-410C78F7F328}"/>
          </ac:spMkLst>
        </pc:spChg>
        <pc:spChg chg="del">
          <ac:chgData name="Studio Ventimiglia | avv. Marco Marengo" userId="f9c51c70-5e8a-4beb-bfce-3f80ced40723" providerId="ADAL" clId="{6BFDED3F-8EA8-4591-9364-735B1873C8BA}" dt="2022-02-10T10:34:05.863" v="17215" actId="478"/>
          <ac:spMkLst>
            <pc:docMk/>
            <pc:sldMk cId="3094634242" sldId="362"/>
            <ac:spMk id="6" creationId="{C2545101-7A95-4B53-8C7D-52FB713CF3AC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11:14:32.433" v="19481" actId="478"/>
          <ac:spMkLst>
            <pc:docMk/>
            <pc:sldMk cId="3094634242" sldId="362"/>
            <ac:spMk id="7" creationId="{3A230BAE-FBFE-4B9D-BCC8-DFBCA1CA16B0}"/>
          </ac:spMkLst>
        </pc:spChg>
        <pc:spChg chg="add del mod ord">
          <ac:chgData name="Studio Ventimiglia | avv. Marco Marengo" userId="f9c51c70-5e8a-4beb-bfce-3f80ced40723" providerId="ADAL" clId="{6BFDED3F-8EA8-4591-9364-735B1873C8BA}" dt="2022-02-10T11:14:28.724" v="19478" actId="478"/>
          <ac:spMkLst>
            <pc:docMk/>
            <pc:sldMk cId="3094634242" sldId="362"/>
            <ac:spMk id="8" creationId="{E279BAC4-3B89-4644-B7EC-728337DBDB9C}"/>
          </ac:spMkLst>
        </pc:spChg>
        <pc:spChg chg="mod">
          <ac:chgData name="Studio Ventimiglia | avv. Marco Marengo" userId="f9c51c70-5e8a-4beb-bfce-3f80ced40723" providerId="ADAL" clId="{6BFDED3F-8EA8-4591-9364-735B1873C8BA}" dt="2022-02-10T10:36:13.999" v="17244" actId="313"/>
          <ac:spMkLst>
            <pc:docMk/>
            <pc:sldMk cId="3094634242" sldId="362"/>
            <ac:spMk id="14" creationId="{3A013D32-D19F-4903-8A21-CA3A376E27FF}"/>
          </ac:spMkLst>
        </pc:spChg>
        <pc:graphicFrameChg chg="add mod modGraphic">
          <ac:chgData name="Studio Ventimiglia | avv. Marco Marengo" userId="f9c51c70-5e8a-4beb-bfce-3f80ced40723" providerId="ADAL" clId="{6BFDED3F-8EA8-4591-9364-735B1873C8BA}" dt="2022-02-10T11:20:22.295" v="19547" actId="14861"/>
          <ac:graphicFrameMkLst>
            <pc:docMk/>
            <pc:sldMk cId="3094634242" sldId="362"/>
            <ac:graphicFrameMk id="10" creationId="{746C73FA-33CC-4AC0-85DA-96CFACD61F26}"/>
          </ac:graphicFrameMkLst>
        </pc:graphicFrameChg>
        <pc:graphicFrameChg chg="add mod modGraphic">
          <ac:chgData name="Studio Ventimiglia | avv. Marco Marengo" userId="f9c51c70-5e8a-4beb-bfce-3f80ced40723" providerId="ADAL" clId="{6BFDED3F-8EA8-4591-9364-735B1873C8BA}" dt="2022-02-10T14:11:27.586" v="23537"/>
          <ac:graphicFrameMkLst>
            <pc:docMk/>
            <pc:sldMk cId="3094634242" sldId="362"/>
            <ac:graphicFrameMk id="11" creationId="{CA8098C0-10B8-46F9-8696-2D7C1BDC5A30}"/>
          </ac:graphicFrameMkLst>
        </pc:graphicFrameChg>
        <pc:picChg chg="add del mod">
          <ac:chgData name="Studio Ventimiglia | avv. Marco Marengo" userId="f9c51c70-5e8a-4beb-bfce-3f80ced40723" providerId="ADAL" clId="{6BFDED3F-8EA8-4591-9364-735B1873C8BA}" dt="2022-02-10T11:07:30.235" v="19268" actId="21"/>
          <ac:picMkLst>
            <pc:docMk/>
            <pc:sldMk cId="3094634242" sldId="362"/>
            <ac:picMk id="9" creationId="{E17DA26C-A515-495C-8895-4E454B2F2BFD}"/>
          </ac:picMkLst>
        </pc:picChg>
        <pc:picChg chg="del">
          <ac:chgData name="Studio Ventimiglia | avv. Marco Marengo" userId="f9c51c70-5e8a-4beb-bfce-3f80ced40723" providerId="ADAL" clId="{6BFDED3F-8EA8-4591-9364-735B1873C8BA}" dt="2022-02-10T10:34:04.683" v="17214" actId="478"/>
          <ac:picMkLst>
            <pc:docMk/>
            <pc:sldMk cId="3094634242" sldId="362"/>
            <ac:picMk id="17" creationId="{40D8803B-AE22-4CFD-8DE6-9B1BB66CBAF0}"/>
          </ac:picMkLst>
        </pc:picChg>
      </pc:sldChg>
      <pc:sldChg chg="addSp delSp modSp add mod">
        <pc:chgData name="Studio Ventimiglia | avv. Marco Marengo" userId="f9c51c70-5e8a-4beb-bfce-3f80ced40723" providerId="ADAL" clId="{6BFDED3F-8EA8-4591-9364-735B1873C8BA}" dt="2022-02-10T12:12:32.212" v="23533" actId="13822"/>
        <pc:sldMkLst>
          <pc:docMk/>
          <pc:sldMk cId="3728692778" sldId="363"/>
        </pc:sldMkLst>
        <pc:spChg chg="add del mod">
          <ac:chgData name="Studio Ventimiglia | avv. Marco Marengo" userId="f9c51c70-5e8a-4beb-bfce-3f80ced40723" providerId="ADAL" clId="{6BFDED3F-8EA8-4591-9364-735B1873C8BA}" dt="2022-02-10T12:02:50.754" v="23232" actId="478"/>
          <ac:spMkLst>
            <pc:docMk/>
            <pc:sldMk cId="3728692778" sldId="363"/>
            <ac:spMk id="2" creationId="{42F3DC77-972F-4999-8D11-4FD9066FAFDA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12:02:48.041" v="23231" actId="478"/>
          <ac:spMkLst>
            <pc:docMk/>
            <pc:sldMk cId="3728692778" sldId="363"/>
            <ac:spMk id="3" creationId="{8939D6AC-C375-41D8-A1C5-DAE37FA910A2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11:41:45.854" v="22002" actId="21"/>
          <ac:spMkLst>
            <pc:docMk/>
            <pc:sldMk cId="3728692778" sldId="363"/>
            <ac:spMk id="4" creationId="{A165D8E2-93CF-4FD0-91A4-FA5E18D9F150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11:46:46.450" v="22280" actId="21"/>
          <ac:spMkLst>
            <pc:docMk/>
            <pc:sldMk cId="3728692778" sldId="363"/>
            <ac:spMk id="6" creationId="{7C92279C-C6B9-4F97-84F8-3939D0DB993A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12:02:53.992" v="23234" actId="478"/>
          <ac:spMkLst>
            <pc:docMk/>
            <pc:sldMk cId="3728692778" sldId="363"/>
            <ac:spMk id="8" creationId="{FF08F28C-C937-4507-BC3A-DF6B6484F501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12:02:53.059" v="23233" actId="478"/>
          <ac:spMkLst>
            <pc:docMk/>
            <pc:sldMk cId="3728692778" sldId="363"/>
            <ac:spMk id="12" creationId="{4B8B0D37-5387-4083-B2C2-FEFFB91AC542}"/>
          </ac:spMkLst>
        </pc:spChg>
        <pc:spChg chg="mod">
          <ac:chgData name="Studio Ventimiglia | avv. Marco Marengo" userId="f9c51c70-5e8a-4beb-bfce-3f80ced40723" providerId="ADAL" clId="{6BFDED3F-8EA8-4591-9364-735B1873C8BA}" dt="2022-02-10T11:23:24.123" v="19627" actId="20577"/>
          <ac:spMkLst>
            <pc:docMk/>
            <pc:sldMk cId="3728692778" sldId="363"/>
            <ac:spMk id="14" creationId="{3A013D32-D19F-4903-8A21-CA3A376E27FF}"/>
          </ac:spMkLst>
        </pc:spChg>
        <pc:spChg chg="add mod">
          <ac:chgData name="Studio Ventimiglia | avv. Marco Marengo" userId="f9c51c70-5e8a-4beb-bfce-3f80ced40723" providerId="ADAL" clId="{6BFDED3F-8EA8-4591-9364-735B1873C8BA}" dt="2022-02-10T12:12:32.212" v="23533" actId="13822"/>
          <ac:spMkLst>
            <pc:docMk/>
            <pc:sldMk cId="3728692778" sldId="363"/>
            <ac:spMk id="16" creationId="{A599CC7C-160E-4127-B303-A6CD0AD1D812}"/>
          </ac:spMkLst>
        </pc:spChg>
        <pc:spChg chg="add mod">
          <ac:chgData name="Studio Ventimiglia | avv. Marco Marengo" userId="f9c51c70-5e8a-4beb-bfce-3f80ced40723" providerId="ADAL" clId="{6BFDED3F-8EA8-4591-9364-735B1873C8BA}" dt="2022-02-10T12:12:16.296" v="23531" actId="1076"/>
          <ac:spMkLst>
            <pc:docMk/>
            <pc:sldMk cId="3728692778" sldId="363"/>
            <ac:spMk id="17" creationId="{40CAF6C3-72C5-46CA-81E3-34C4CEA0882A}"/>
          </ac:spMkLst>
        </pc:spChg>
        <pc:graphicFrameChg chg="add del mod modGraphic">
          <ac:chgData name="Studio Ventimiglia | avv. Marco Marengo" userId="f9c51c70-5e8a-4beb-bfce-3f80ced40723" providerId="ADAL" clId="{6BFDED3F-8EA8-4591-9364-735B1873C8BA}" dt="2022-02-10T11:45:37.710" v="22267" actId="21"/>
          <ac:graphicFrameMkLst>
            <pc:docMk/>
            <pc:sldMk cId="3728692778" sldId="363"/>
            <ac:graphicFrameMk id="7" creationId="{A589E74A-9A46-4F2E-A53C-0FAA32485937}"/>
          </ac:graphicFrameMkLst>
        </pc:graphicFrameChg>
        <pc:graphicFrameChg chg="add del modGraphic">
          <ac:chgData name="Studio Ventimiglia | avv. Marco Marengo" userId="f9c51c70-5e8a-4beb-bfce-3f80ced40723" providerId="ADAL" clId="{6BFDED3F-8EA8-4591-9364-735B1873C8BA}" dt="2022-02-10T11:54:43.990" v="22390" actId="21"/>
          <ac:graphicFrameMkLst>
            <pc:docMk/>
            <pc:sldMk cId="3728692778" sldId="363"/>
            <ac:graphicFrameMk id="9" creationId="{08E6B225-46F8-49BF-9F42-6DC078043941}"/>
          </ac:graphicFrameMkLst>
        </pc:graphicFrameChg>
        <pc:graphicFrameChg chg="del mod">
          <ac:chgData name="Studio Ventimiglia | avv. Marco Marengo" userId="f9c51c70-5e8a-4beb-bfce-3f80ced40723" providerId="ADAL" clId="{6BFDED3F-8EA8-4591-9364-735B1873C8BA}" dt="2022-02-10T11:23:38.597" v="19634" actId="478"/>
          <ac:graphicFrameMkLst>
            <pc:docMk/>
            <pc:sldMk cId="3728692778" sldId="363"/>
            <ac:graphicFrameMk id="10" creationId="{746C73FA-33CC-4AC0-85DA-96CFACD61F26}"/>
          </ac:graphicFrameMkLst>
        </pc:graphicFrameChg>
        <pc:graphicFrameChg chg="del">
          <ac:chgData name="Studio Ventimiglia | avv. Marco Marengo" userId="f9c51c70-5e8a-4beb-bfce-3f80ced40723" providerId="ADAL" clId="{6BFDED3F-8EA8-4591-9364-735B1873C8BA}" dt="2022-02-10T11:23:27.726" v="19628" actId="21"/>
          <ac:graphicFrameMkLst>
            <pc:docMk/>
            <pc:sldMk cId="3728692778" sldId="363"/>
            <ac:graphicFrameMk id="11" creationId="{CA8098C0-10B8-46F9-8696-2D7C1BDC5A30}"/>
          </ac:graphicFrameMkLst>
        </pc:graphicFrameChg>
        <pc:graphicFrameChg chg="add mod modGraphic">
          <ac:chgData name="Studio Ventimiglia | avv. Marco Marengo" userId="f9c51c70-5e8a-4beb-bfce-3f80ced40723" providerId="ADAL" clId="{6BFDED3F-8EA8-4591-9364-735B1873C8BA}" dt="2022-02-10T12:10:19.028" v="23463" actId="207"/>
          <ac:graphicFrameMkLst>
            <pc:docMk/>
            <pc:sldMk cId="3728692778" sldId="363"/>
            <ac:graphicFrameMk id="13" creationId="{B6C61188-02D2-464C-A525-719CFC5D7FBA}"/>
          </ac:graphicFrameMkLst>
        </pc:graphicFrameChg>
        <pc:graphicFrameChg chg="add del modGraphic">
          <ac:chgData name="Studio Ventimiglia | avv. Marco Marengo" userId="f9c51c70-5e8a-4beb-bfce-3f80ced40723" providerId="ADAL" clId="{6BFDED3F-8EA8-4591-9364-735B1873C8BA}" dt="2022-02-10T12:04:00.346" v="23242" actId="478"/>
          <ac:graphicFrameMkLst>
            <pc:docMk/>
            <pc:sldMk cId="3728692778" sldId="363"/>
            <ac:graphicFrameMk id="15" creationId="{1EACBA44-7EAA-4B3C-9CAD-FE1FE7C419ED}"/>
          </ac:graphicFrameMkLst>
        </pc:graphicFrameChg>
      </pc:sldChg>
      <pc:sldChg chg="addSp delSp modSp add mod">
        <pc:chgData name="Studio Ventimiglia | avv. Marco Marengo" userId="f9c51c70-5e8a-4beb-bfce-3f80ced40723" providerId="ADAL" clId="{6BFDED3F-8EA8-4591-9364-735B1873C8BA}" dt="2022-02-10T16:25:51.801" v="27941" actId="13822"/>
        <pc:sldMkLst>
          <pc:docMk/>
          <pc:sldMk cId="3571290658" sldId="364"/>
        </pc:sldMkLst>
        <pc:spChg chg="add mod">
          <ac:chgData name="Studio Ventimiglia | avv. Marco Marengo" userId="f9c51c70-5e8a-4beb-bfce-3f80ced40723" providerId="ADAL" clId="{6BFDED3F-8EA8-4591-9364-735B1873C8BA}" dt="2022-02-10T14:32:44.189" v="24839" actId="20577"/>
          <ac:spMkLst>
            <pc:docMk/>
            <pc:sldMk cId="3571290658" sldId="364"/>
            <ac:spMk id="2" creationId="{23B7EA00-55E3-4EBC-A2F3-7A042B1CD91C}"/>
          </ac:spMkLst>
        </pc:spChg>
        <pc:spChg chg="add mod">
          <ac:chgData name="Studio Ventimiglia | avv. Marco Marengo" userId="f9c51c70-5e8a-4beb-bfce-3f80ced40723" providerId="ADAL" clId="{6BFDED3F-8EA8-4591-9364-735B1873C8BA}" dt="2022-02-10T14:33:12.336" v="24852" actId="20577"/>
          <ac:spMkLst>
            <pc:docMk/>
            <pc:sldMk cId="3571290658" sldId="364"/>
            <ac:spMk id="3" creationId="{B924658E-6F07-4533-B728-06AE9E1C2B99}"/>
          </ac:spMkLst>
        </pc:spChg>
        <pc:spChg chg="add mod">
          <ac:chgData name="Studio Ventimiglia | avv. Marco Marengo" userId="f9c51c70-5e8a-4beb-bfce-3f80ced40723" providerId="ADAL" clId="{6BFDED3F-8EA8-4591-9364-735B1873C8BA}" dt="2022-02-10T16:25:51.801" v="27941" actId="13822"/>
          <ac:spMkLst>
            <pc:docMk/>
            <pc:sldMk cId="3571290658" sldId="364"/>
            <ac:spMk id="4" creationId="{CED18822-40E2-4A79-B91C-12C3593982AF}"/>
          </ac:spMkLst>
        </pc:spChg>
        <pc:spChg chg="add mod">
          <ac:chgData name="Studio Ventimiglia | avv. Marco Marengo" userId="f9c51c70-5e8a-4beb-bfce-3f80ced40723" providerId="ADAL" clId="{6BFDED3F-8EA8-4591-9364-735B1873C8BA}" dt="2022-02-10T14:39:15.767" v="25216" actId="1076"/>
          <ac:spMkLst>
            <pc:docMk/>
            <pc:sldMk cId="3571290658" sldId="364"/>
            <ac:spMk id="6" creationId="{7FC7FC7B-22ED-4703-823F-D2E7A5134E08}"/>
          </ac:spMkLst>
        </pc:spChg>
        <pc:spChg chg="add mod ord">
          <ac:chgData name="Studio Ventimiglia | avv. Marco Marengo" userId="f9c51c70-5e8a-4beb-bfce-3f80ced40723" providerId="ADAL" clId="{6BFDED3F-8EA8-4591-9364-735B1873C8BA}" dt="2022-02-10T14:54:48.867" v="25241" actId="339"/>
          <ac:spMkLst>
            <pc:docMk/>
            <pc:sldMk cId="3571290658" sldId="364"/>
            <ac:spMk id="7" creationId="{15763068-3C70-4B45-B2A7-4AE7B2C49977}"/>
          </ac:spMkLst>
        </pc:spChg>
        <pc:spChg chg="add mod">
          <ac:chgData name="Studio Ventimiglia | avv. Marco Marengo" userId="f9c51c70-5e8a-4beb-bfce-3f80ced40723" providerId="ADAL" clId="{6BFDED3F-8EA8-4591-9364-735B1873C8BA}" dt="2022-02-10T16:25:48.112" v="27940" actId="13822"/>
          <ac:spMkLst>
            <pc:docMk/>
            <pc:sldMk cId="3571290658" sldId="364"/>
            <ac:spMk id="9" creationId="{BCECAAD1-2AE7-446A-B5F0-60D2EF09464C}"/>
          </ac:spMkLst>
        </pc:spChg>
        <pc:spChg chg="add mod">
          <ac:chgData name="Studio Ventimiglia | avv. Marco Marengo" userId="f9c51c70-5e8a-4beb-bfce-3f80ced40723" providerId="ADAL" clId="{6BFDED3F-8EA8-4591-9364-735B1873C8BA}" dt="2022-02-10T14:40:25.398" v="25230" actId="1076"/>
          <ac:spMkLst>
            <pc:docMk/>
            <pc:sldMk cId="3571290658" sldId="364"/>
            <ac:spMk id="10" creationId="{6052A6FD-CCD0-409F-B53B-6B0C48E79412}"/>
          </ac:spMkLst>
        </pc:spChg>
        <pc:spChg chg="del">
          <ac:chgData name="Studio Ventimiglia | avv. Marco Marengo" userId="f9c51c70-5e8a-4beb-bfce-3f80ced40723" providerId="ADAL" clId="{6BFDED3F-8EA8-4591-9364-735B1873C8BA}" dt="2022-02-10T14:12:09.861" v="23544" actId="478"/>
          <ac:spMkLst>
            <pc:docMk/>
            <pc:sldMk cId="3571290658" sldId="364"/>
            <ac:spMk id="16" creationId="{A599CC7C-160E-4127-B303-A6CD0AD1D812}"/>
          </ac:spMkLst>
        </pc:spChg>
        <pc:spChg chg="del">
          <ac:chgData name="Studio Ventimiglia | avv. Marco Marengo" userId="f9c51c70-5e8a-4beb-bfce-3f80ced40723" providerId="ADAL" clId="{6BFDED3F-8EA8-4591-9364-735B1873C8BA}" dt="2022-02-10T14:12:11.794" v="23545" actId="478"/>
          <ac:spMkLst>
            <pc:docMk/>
            <pc:sldMk cId="3571290658" sldId="364"/>
            <ac:spMk id="17" creationId="{40CAF6C3-72C5-46CA-81E3-34C4CEA0882A}"/>
          </ac:spMkLst>
        </pc:spChg>
        <pc:graphicFrameChg chg="del mod">
          <ac:chgData name="Studio Ventimiglia | avv. Marco Marengo" userId="f9c51c70-5e8a-4beb-bfce-3f80ced40723" providerId="ADAL" clId="{6BFDED3F-8EA8-4591-9364-735B1873C8BA}" dt="2022-02-10T14:12:08.580" v="23543" actId="478"/>
          <ac:graphicFrameMkLst>
            <pc:docMk/>
            <pc:sldMk cId="3571290658" sldId="364"/>
            <ac:graphicFrameMk id="13" creationId="{B6C61188-02D2-464C-A525-719CFC5D7FBA}"/>
          </ac:graphicFrameMkLst>
        </pc:graphicFrameChg>
        <pc:picChg chg="add mod">
          <ac:chgData name="Studio Ventimiglia | avv. Marco Marengo" userId="f9c51c70-5e8a-4beb-bfce-3f80ced40723" providerId="ADAL" clId="{6BFDED3F-8EA8-4591-9364-735B1873C8BA}" dt="2022-02-10T16:24:54.191" v="27938" actId="14861"/>
          <ac:picMkLst>
            <pc:docMk/>
            <pc:sldMk cId="3571290658" sldId="364"/>
            <ac:picMk id="8" creationId="{8B4673A6-4DD4-4C63-B091-287A09DEFA8C}"/>
          </ac:picMkLst>
        </pc:picChg>
        <pc:cxnChg chg="add mod">
          <ac:chgData name="Studio Ventimiglia | avv. Marco Marengo" userId="f9c51c70-5e8a-4beb-bfce-3f80ced40723" providerId="ADAL" clId="{6BFDED3F-8EA8-4591-9364-735B1873C8BA}" dt="2022-02-10T14:41:28.986" v="25234" actId="13822"/>
          <ac:cxnSpMkLst>
            <pc:docMk/>
            <pc:sldMk cId="3571290658" sldId="364"/>
            <ac:cxnSpMk id="12" creationId="{6A11E156-FF15-4419-B49D-2FFEEDEE2CA2}"/>
          </ac:cxnSpMkLst>
        </pc:cxnChg>
        <pc:cxnChg chg="add mod">
          <ac:chgData name="Studio Ventimiglia | avv. Marco Marengo" userId="f9c51c70-5e8a-4beb-bfce-3f80ced40723" providerId="ADAL" clId="{6BFDED3F-8EA8-4591-9364-735B1873C8BA}" dt="2022-02-10T14:41:33.055" v="25235" actId="13822"/>
          <ac:cxnSpMkLst>
            <pc:docMk/>
            <pc:sldMk cId="3571290658" sldId="364"/>
            <ac:cxnSpMk id="18" creationId="{37F873FE-BE27-4533-97DB-53B3347D08D2}"/>
          </ac:cxnSpMkLst>
        </pc:cxnChg>
      </pc:sldChg>
      <pc:sldChg chg="addSp delSp modSp add mod">
        <pc:chgData name="Studio Ventimiglia | avv. Marco Marengo" userId="f9c51c70-5e8a-4beb-bfce-3f80ced40723" providerId="ADAL" clId="{6BFDED3F-8EA8-4591-9364-735B1873C8BA}" dt="2022-02-10T16:25:06.344" v="27939" actId="207"/>
        <pc:sldMkLst>
          <pc:docMk/>
          <pc:sldMk cId="1600311144" sldId="365"/>
        </pc:sldMkLst>
        <pc:spChg chg="del">
          <ac:chgData name="Studio Ventimiglia | avv. Marco Marengo" userId="f9c51c70-5e8a-4beb-bfce-3f80ced40723" providerId="ADAL" clId="{6BFDED3F-8EA8-4591-9364-735B1873C8BA}" dt="2022-02-10T15:05:55.565" v="25254" actId="478"/>
          <ac:spMkLst>
            <pc:docMk/>
            <pc:sldMk cId="1600311144" sldId="365"/>
            <ac:spMk id="2" creationId="{23B7EA00-55E3-4EBC-A2F3-7A042B1CD91C}"/>
          </ac:spMkLst>
        </pc:spChg>
        <pc:spChg chg="del">
          <ac:chgData name="Studio Ventimiglia | avv. Marco Marengo" userId="f9c51c70-5e8a-4beb-bfce-3f80ced40723" providerId="ADAL" clId="{6BFDED3F-8EA8-4591-9364-735B1873C8BA}" dt="2022-02-10T15:05:53.798" v="25252" actId="478"/>
          <ac:spMkLst>
            <pc:docMk/>
            <pc:sldMk cId="1600311144" sldId="365"/>
            <ac:spMk id="3" creationId="{B924658E-6F07-4533-B728-06AE9E1C2B99}"/>
          </ac:spMkLst>
        </pc:spChg>
        <pc:spChg chg="del">
          <ac:chgData name="Studio Ventimiglia | avv. Marco Marengo" userId="f9c51c70-5e8a-4beb-bfce-3f80ced40723" providerId="ADAL" clId="{6BFDED3F-8EA8-4591-9364-735B1873C8BA}" dt="2022-02-10T15:05:51.685" v="25251" actId="478"/>
          <ac:spMkLst>
            <pc:docMk/>
            <pc:sldMk cId="1600311144" sldId="365"/>
            <ac:spMk id="4" creationId="{CED18822-40E2-4A79-B91C-12C3593982AF}"/>
          </ac:spMkLst>
        </pc:spChg>
        <pc:spChg chg="del">
          <ac:chgData name="Studio Ventimiglia | avv. Marco Marengo" userId="f9c51c70-5e8a-4beb-bfce-3f80ced40723" providerId="ADAL" clId="{6BFDED3F-8EA8-4591-9364-735B1873C8BA}" dt="2022-02-10T15:05:50.997" v="25250" actId="478"/>
          <ac:spMkLst>
            <pc:docMk/>
            <pc:sldMk cId="1600311144" sldId="365"/>
            <ac:spMk id="6" creationId="{7FC7FC7B-22ED-4703-823F-D2E7A5134E08}"/>
          </ac:spMkLst>
        </pc:spChg>
        <pc:spChg chg="del">
          <ac:chgData name="Studio Ventimiglia | avv. Marco Marengo" userId="f9c51c70-5e8a-4beb-bfce-3f80ced40723" providerId="ADAL" clId="{6BFDED3F-8EA8-4591-9364-735B1873C8BA}" dt="2022-02-10T15:05:49.325" v="25249" actId="478"/>
          <ac:spMkLst>
            <pc:docMk/>
            <pc:sldMk cId="1600311144" sldId="365"/>
            <ac:spMk id="7" creationId="{15763068-3C70-4B45-B2A7-4AE7B2C49977}"/>
          </ac:spMkLst>
        </pc:spChg>
        <pc:spChg chg="del">
          <ac:chgData name="Studio Ventimiglia | avv. Marco Marengo" userId="f9c51c70-5e8a-4beb-bfce-3f80ced40723" providerId="ADAL" clId="{6BFDED3F-8EA8-4591-9364-735B1873C8BA}" dt="2022-02-10T15:05:54.764" v="25253" actId="478"/>
          <ac:spMkLst>
            <pc:docMk/>
            <pc:sldMk cId="1600311144" sldId="365"/>
            <ac:spMk id="9" creationId="{BCECAAD1-2AE7-446A-B5F0-60D2EF09464C}"/>
          </ac:spMkLst>
        </pc:spChg>
        <pc:spChg chg="del">
          <ac:chgData name="Studio Ventimiglia | avv. Marco Marengo" userId="f9c51c70-5e8a-4beb-bfce-3f80ced40723" providerId="ADAL" clId="{6BFDED3F-8EA8-4591-9364-735B1873C8BA}" dt="2022-02-10T15:05:48.603" v="25248" actId="478"/>
          <ac:spMkLst>
            <pc:docMk/>
            <pc:sldMk cId="1600311144" sldId="365"/>
            <ac:spMk id="10" creationId="{6052A6FD-CCD0-409F-B53B-6B0C48E79412}"/>
          </ac:spMkLst>
        </pc:spChg>
        <pc:spChg chg="add del">
          <ac:chgData name="Studio Ventimiglia | avv. Marco Marengo" userId="f9c51c70-5e8a-4beb-bfce-3f80ced40723" providerId="ADAL" clId="{6BFDED3F-8EA8-4591-9364-735B1873C8BA}" dt="2022-02-10T15:14:37.957" v="25270" actId="21"/>
          <ac:spMkLst>
            <pc:docMk/>
            <pc:sldMk cId="1600311144" sldId="365"/>
            <ac:spMk id="11" creationId="{48DA6FC3-2FCD-439B-9E4A-5B41CBEE36E8}"/>
          </ac:spMkLst>
        </pc:spChg>
        <pc:spChg chg="add mod">
          <ac:chgData name="Studio Ventimiglia | avv. Marco Marengo" userId="f9c51c70-5e8a-4beb-bfce-3f80ced40723" providerId="ADAL" clId="{6BFDED3F-8EA8-4591-9364-735B1873C8BA}" dt="2022-02-10T15:47:15.311" v="27042" actId="1076"/>
          <ac:spMkLst>
            <pc:docMk/>
            <pc:sldMk cId="1600311144" sldId="365"/>
            <ac:spMk id="13" creationId="{95026A3A-58DF-4475-ACD4-6AE71273B1FC}"/>
          </ac:spMkLst>
        </pc:spChg>
        <pc:spChg chg="add del">
          <ac:chgData name="Studio Ventimiglia | avv. Marco Marengo" userId="f9c51c70-5e8a-4beb-bfce-3f80ced40723" providerId="ADAL" clId="{6BFDED3F-8EA8-4591-9364-735B1873C8BA}" dt="2022-02-10T15:17:38.328" v="25275" actId="21"/>
          <ac:spMkLst>
            <pc:docMk/>
            <pc:sldMk cId="1600311144" sldId="365"/>
            <ac:spMk id="17" creationId="{EC117E11-EB06-45B7-B8FC-396D05893244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15:45:12.724" v="27017" actId="478"/>
          <ac:spMkLst>
            <pc:docMk/>
            <pc:sldMk cId="1600311144" sldId="365"/>
            <ac:spMk id="19" creationId="{D50CED77-73C0-44AA-BAD7-1488CAAFBBF2}"/>
          </ac:spMkLst>
        </pc:spChg>
        <pc:spChg chg="add mod">
          <ac:chgData name="Studio Ventimiglia | avv. Marco Marengo" userId="f9c51c70-5e8a-4beb-bfce-3f80ced40723" providerId="ADAL" clId="{6BFDED3F-8EA8-4591-9364-735B1873C8BA}" dt="2022-02-10T16:25:06.344" v="27939" actId="207"/>
          <ac:spMkLst>
            <pc:docMk/>
            <pc:sldMk cId="1600311144" sldId="365"/>
            <ac:spMk id="22" creationId="{E6C6A3B6-B235-4AD2-B275-0EBC090BFE64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15:34:21.633" v="25745"/>
          <ac:spMkLst>
            <pc:docMk/>
            <pc:sldMk cId="1600311144" sldId="365"/>
            <ac:spMk id="23" creationId="{E9EF893C-6EAE-42F3-AAB3-2BAA5D55F2A3}"/>
          </ac:spMkLst>
        </pc:spChg>
        <pc:spChg chg="add mod">
          <ac:chgData name="Studio Ventimiglia | avv. Marco Marengo" userId="f9c51c70-5e8a-4beb-bfce-3f80ced40723" providerId="ADAL" clId="{6BFDED3F-8EA8-4591-9364-735B1873C8BA}" dt="2022-02-10T15:47:15.311" v="27042" actId="1076"/>
          <ac:spMkLst>
            <pc:docMk/>
            <pc:sldMk cId="1600311144" sldId="365"/>
            <ac:spMk id="26" creationId="{75CBD6D5-9364-493B-A02A-0926572714B3}"/>
          </ac:spMkLst>
        </pc:spChg>
        <pc:spChg chg="add mod">
          <ac:chgData name="Studio Ventimiglia | avv. Marco Marengo" userId="f9c51c70-5e8a-4beb-bfce-3f80ced40723" providerId="ADAL" clId="{6BFDED3F-8EA8-4591-9364-735B1873C8BA}" dt="2022-02-10T15:47:26.819" v="27043" actId="14861"/>
          <ac:spMkLst>
            <pc:docMk/>
            <pc:sldMk cId="1600311144" sldId="365"/>
            <ac:spMk id="27" creationId="{67809A34-979A-4EC5-8CB0-21F41F4B316E}"/>
          </ac:spMkLst>
        </pc:spChg>
        <pc:picChg chg="del">
          <ac:chgData name="Studio Ventimiglia | avv. Marco Marengo" userId="f9c51c70-5e8a-4beb-bfce-3f80ced40723" providerId="ADAL" clId="{6BFDED3F-8EA8-4591-9364-735B1873C8BA}" dt="2022-02-10T15:05:41.441" v="25245" actId="478"/>
          <ac:picMkLst>
            <pc:docMk/>
            <pc:sldMk cId="1600311144" sldId="365"/>
            <ac:picMk id="8" creationId="{8B4673A6-4DD4-4C63-B091-287A09DEFA8C}"/>
          </ac:picMkLst>
        </pc:picChg>
        <pc:picChg chg="add mod">
          <ac:chgData name="Studio Ventimiglia | avv. Marco Marengo" userId="f9c51c70-5e8a-4beb-bfce-3f80ced40723" providerId="ADAL" clId="{6BFDED3F-8EA8-4591-9364-735B1873C8BA}" dt="2022-02-10T16:24:48.006" v="27937" actId="14861"/>
          <ac:picMkLst>
            <pc:docMk/>
            <pc:sldMk cId="1600311144" sldId="365"/>
            <ac:picMk id="15" creationId="{F542513A-7D11-4C08-A24E-3EE1AE0428EE}"/>
          </ac:picMkLst>
        </pc:picChg>
        <pc:picChg chg="add del mod">
          <ac:chgData name="Studio Ventimiglia | avv. Marco Marengo" userId="f9c51c70-5e8a-4beb-bfce-3f80ced40723" providerId="ADAL" clId="{6BFDED3F-8EA8-4591-9364-735B1873C8BA}" dt="2022-02-10T15:13:20.209" v="25266" actId="21"/>
          <ac:picMkLst>
            <pc:docMk/>
            <pc:sldMk cId="1600311144" sldId="365"/>
            <ac:picMk id="16" creationId="{ABB75722-764B-4D81-A566-F9F4EF54C517}"/>
          </ac:picMkLst>
        </pc:picChg>
        <pc:cxnChg chg="del">
          <ac:chgData name="Studio Ventimiglia | avv. Marco Marengo" userId="f9c51c70-5e8a-4beb-bfce-3f80ced40723" providerId="ADAL" clId="{6BFDED3F-8EA8-4591-9364-735B1873C8BA}" dt="2022-02-10T15:05:44.974" v="25247" actId="478"/>
          <ac:cxnSpMkLst>
            <pc:docMk/>
            <pc:sldMk cId="1600311144" sldId="365"/>
            <ac:cxnSpMk id="12" creationId="{6A11E156-FF15-4419-B49D-2FFEEDEE2CA2}"/>
          </ac:cxnSpMkLst>
        </pc:cxnChg>
        <pc:cxnChg chg="del">
          <ac:chgData name="Studio Ventimiglia | avv. Marco Marengo" userId="f9c51c70-5e8a-4beb-bfce-3f80ced40723" providerId="ADAL" clId="{6BFDED3F-8EA8-4591-9364-735B1873C8BA}" dt="2022-02-10T15:05:44.010" v="25246" actId="478"/>
          <ac:cxnSpMkLst>
            <pc:docMk/>
            <pc:sldMk cId="1600311144" sldId="365"/>
            <ac:cxnSpMk id="18" creationId="{37F873FE-BE27-4533-97DB-53B3347D08D2}"/>
          </ac:cxnSpMkLst>
        </pc:cxnChg>
        <pc:cxnChg chg="add del mod">
          <ac:chgData name="Studio Ventimiglia | avv. Marco Marengo" userId="f9c51c70-5e8a-4beb-bfce-3f80ced40723" providerId="ADAL" clId="{6BFDED3F-8EA8-4591-9364-735B1873C8BA}" dt="2022-02-10T15:45:14.303" v="27018" actId="478"/>
          <ac:cxnSpMkLst>
            <pc:docMk/>
            <pc:sldMk cId="1600311144" sldId="365"/>
            <ac:cxnSpMk id="21" creationId="{0A99D17A-CFBB-4378-8348-D0F3F46DFFC1}"/>
          </ac:cxnSpMkLst>
        </pc:cxnChg>
        <pc:cxnChg chg="add del mod">
          <ac:chgData name="Studio Ventimiglia | avv. Marco Marengo" userId="f9c51c70-5e8a-4beb-bfce-3f80ced40723" providerId="ADAL" clId="{6BFDED3F-8EA8-4591-9364-735B1873C8BA}" dt="2022-02-10T15:45:15.212" v="27019" actId="478"/>
          <ac:cxnSpMkLst>
            <pc:docMk/>
            <pc:sldMk cId="1600311144" sldId="365"/>
            <ac:cxnSpMk id="25" creationId="{2F0A3C57-4230-4131-BA2D-38F12112C05C}"/>
          </ac:cxnSpMkLst>
        </pc:cxnChg>
      </pc:sldChg>
      <pc:sldChg chg="addSp delSp modSp add mod">
        <pc:chgData name="Studio Ventimiglia | avv. Marco Marengo" userId="f9c51c70-5e8a-4beb-bfce-3f80ced40723" providerId="ADAL" clId="{6BFDED3F-8EA8-4591-9364-735B1873C8BA}" dt="2022-02-11T11:50:23.835" v="29230" actId="1076"/>
        <pc:sldMkLst>
          <pc:docMk/>
          <pc:sldMk cId="244389641" sldId="366"/>
        </pc:sldMkLst>
        <pc:spChg chg="add mod">
          <ac:chgData name="Studio Ventimiglia | avv. Marco Marengo" userId="f9c51c70-5e8a-4beb-bfce-3f80ced40723" providerId="ADAL" clId="{6BFDED3F-8EA8-4591-9364-735B1873C8BA}" dt="2022-02-10T16:24:01.061" v="27935" actId="1076"/>
          <ac:spMkLst>
            <pc:docMk/>
            <pc:sldMk cId="244389641" sldId="366"/>
            <ac:spMk id="4" creationId="{04F54872-4C28-4EA5-B60F-62EB5FE76E6E}"/>
          </ac:spMkLst>
        </pc:spChg>
        <pc:spChg chg="del">
          <ac:chgData name="Studio Ventimiglia | avv. Marco Marengo" userId="f9c51c70-5e8a-4beb-bfce-3f80ced40723" providerId="ADAL" clId="{6BFDED3F-8EA8-4591-9364-735B1873C8BA}" dt="2022-02-10T15:53:02.228" v="27050" actId="478"/>
          <ac:spMkLst>
            <pc:docMk/>
            <pc:sldMk cId="244389641" sldId="366"/>
            <ac:spMk id="13" creationId="{95026A3A-58DF-4475-ACD4-6AE71273B1FC}"/>
          </ac:spMkLst>
        </pc:spChg>
        <pc:spChg chg="del">
          <ac:chgData name="Studio Ventimiglia | avv. Marco Marengo" userId="f9c51c70-5e8a-4beb-bfce-3f80ced40723" providerId="ADAL" clId="{6BFDED3F-8EA8-4591-9364-735B1873C8BA}" dt="2022-02-10T15:53:03.298" v="27051" actId="478"/>
          <ac:spMkLst>
            <pc:docMk/>
            <pc:sldMk cId="244389641" sldId="366"/>
            <ac:spMk id="22" creationId="{E6C6A3B6-B235-4AD2-B275-0EBC090BFE64}"/>
          </ac:spMkLst>
        </pc:spChg>
        <pc:spChg chg="del">
          <ac:chgData name="Studio Ventimiglia | avv. Marco Marengo" userId="f9c51c70-5e8a-4beb-bfce-3f80ced40723" providerId="ADAL" clId="{6BFDED3F-8EA8-4591-9364-735B1873C8BA}" dt="2022-02-10T15:53:04.392" v="27052" actId="478"/>
          <ac:spMkLst>
            <pc:docMk/>
            <pc:sldMk cId="244389641" sldId="366"/>
            <ac:spMk id="26" creationId="{75CBD6D5-9364-493B-A02A-0926572714B3}"/>
          </ac:spMkLst>
        </pc:spChg>
        <pc:spChg chg="del">
          <ac:chgData name="Studio Ventimiglia | avv. Marco Marengo" userId="f9c51c70-5e8a-4beb-bfce-3f80ced40723" providerId="ADAL" clId="{6BFDED3F-8EA8-4591-9364-735B1873C8BA}" dt="2022-02-10T15:53:05.333" v="27053" actId="478"/>
          <ac:spMkLst>
            <pc:docMk/>
            <pc:sldMk cId="244389641" sldId="366"/>
            <ac:spMk id="27" creationId="{67809A34-979A-4EC5-8CB0-21F41F4B316E}"/>
          </ac:spMkLst>
        </pc:spChg>
        <pc:graphicFrameChg chg="add del modGraphic">
          <ac:chgData name="Studio Ventimiglia | avv. Marco Marengo" userId="f9c51c70-5e8a-4beb-bfce-3f80ced40723" providerId="ADAL" clId="{6BFDED3F-8EA8-4591-9364-735B1873C8BA}" dt="2022-02-10T15:54:34.928" v="27055" actId="478"/>
          <ac:graphicFrameMkLst>
            <pc:docMk/>
            <pc:sldMk cId="244389641" sldId="366"/>
            <ac:graphicFrameMk id="2" creationId="{2FC6F001-4628-4DEC-BDC0-6B58710B6E8B}"/>
          </ac:graphicFrameMkLst>
        </pc:graphicFrameChg>
        <pc:graphicFrameChg chg="add mod modGraphic">
          <ac:chgData name="Studio Ventimiglia | avv. Marco Marengo" userId="f9c51c70-5e8a-4beb-bfce-3f80ced40723" providerId="ADAL" clId="{6BFDED3F-8EA8-4591-9364-735B1873C8BA}" dt="2022-02-10T16:21:02.537" v="27919" actId="12100"/>
          <ac:graphicFrameMkLst>
            <pc:docMk/>
            <pc:sldMk cId="244389641" sldId="366"/>
            <ac:graphicFrameMk id="3" creationId="{8E1A6FF0-2EC9-4FA8-909D-ACA5671EEF29}"/>
          </ac:graphicFrameMkLst>
        </pc:graphicFrameChg>
        <pc:picChg chg="add mod">
          <ac:chgData name="Studio Ventimiglia | avv. Marco Marengo" userId="f9c51c70-5e8a-4beb-bfce-3f80ced40723" providerId="ADAL" clId="{6BFDED3F-8EA8-4591-9364-735B1873C8BA}" dt="2022-02-11T11:50:23.835" v="29230" actId="1076"/>
          <ac:picMkLst>
            <pc:docMk/>
            <pc:sldMk cId="244389641" sldId="366"/>
            <ac:picMk id="10" creationId="{9E949B13-E676-4C6C-9A0D-78E7AC9D6753}"/>
          </ac:picMkLst>
        </pc:picChg>
        <pc:picChg chg="del">
          <ac:chgData name="Studio Ventimiglia | avv. Marco Marengo" userId="f9c51c70-5e8a-4beb-bfce-3f80ced40723" providerId="ADAL" clId="{6BFDED3F-8EA8-4591-9364-735B1873C8BA}" dt="2022-02-10T15:53:00.093" v="27049" actId="478"/>
          <ac:picMkLst>
            <pc:docMk/>
            <pc:sldMk cId="244389641" sldId="366"/>
            <ac:picMk id="15" creationId="{F542513A-7D11-4C08-A24E-3EE1AE0428EE}"/>
          </ac:picMkLst>
        </pc:picChg>
      </pc:sldChg>
      <pc:sldChg chg="addSp delSp modSp add mod">
        <pc:chgData name="Studio Ventimiglia | avv. Marco Marengo" userId="f9c51c70-5e8a-4beb-bfce-3f80ced40723" providerId="ADAL" clId="{6BFDED3F-8EA8-4591-9364-735B1873C8BA}" dt="2022-02-11T12:10:18.862" v="29386" actId="1076"/>
        <pc:sldMkLst>
          <pc:docMk/>
          <pc:sldMk cId="1528380722" sldId="367"/>
        </pc:sldMkLst>
        <pc:spChg chg="del">
          <ac:chgData name="Studio Ventimiglia | avv. Marco Marengo" userId="f9c51c70-5e8a-4beb-bfce-3f80ced40723" providerId="ADAL" clId="{6BFDED3F-8EA8-4591-9364-735B1873C8BA}" dt="2022-02-10T17:01:32.910" v="27945" actId="478"/>
          <ac:spMkLst>
            <pc:docMk/>
            <pc:sldMk cId="1528380722" sldId="367"/>
            <ac:spMk id="4" creationId="{04F54872-4C28-4EA5-B60F-62EB5FE76E6E}"/>
          </ac:spMkLst>
        </pc:spChg>
        <pc:spChg chg="add mod">
          <ac:chgData name="Studio Ventimiglia | avv. Marco Marengo" userId="f9c51c70-5e8a-4beb-bfce-3f80ced40723" providerId="ADAL" clId="{6BFDED3F-8EA8-4591-9364-735B1873C8BA}" dt="2022-02-11T12:09:08.845" v="29380" actId="1076"/>
          <ac:spMkLst>
            <pc:docMk/>
            <pc:sldMk cId="1528380722" sldId="367"/>
            <ac:spMk id="6" creationId="{B0E635B7-1E21-416E-AC5F-6EEB0CF2E961}"/>
          </ac:spMkLst>
        </pc:spChg>
        <pc:spChg chg="add mod">
          <ac:chgData name="Studio Ventimiglia | avv. Marco Marengo" userId="f9c51c70-5e8a-4beb-bfce-3f80ced40723" providerId="ADAL" clId="{6BFDED3F-8EA8-4591-9364-735B1873C8BA}" dt="2022-02-11T12:09:22.974" v="29381" actId="1076"/>
          <ac:spMkLst>
            <pc:docMk/>
            <pc:sldMk cId="1528380722" sldId="367"/>
            <ac:spMk id="7" creationId="{0227B45E-5408-4B11-888C-9C9152B31717}"/>
          </ac:spMkLst>
        </pc:spChg>
        <pc:spChg chg="add mod">
          <ac:chgData name="Studio Ventimiglia | avv. Marco Marengo" userId="f9c51c70-5e8a-4beb-bfce-3f80ced40723" providerId="ADAL" clId="{6BFDED3F-8EA8-4591-9364-735B1873C8BA}" dt="2022-02-11T12:10:18.862" v="29386" actId="1076"/>
          <ac:spMkLst>
            <pc:docMk/>
            <pc:sldMk cId="1528380722" sldId="367"/>
            <ac:spMk id="8" creationId="{6F28BA39-A2DF-42A0-8DF6-30CC43D5972A}"/>
          </ac:spMkLst>
        </pc:spChg>
        <pc:spChg chg="add mod">
          <ac:chgData name="Studio Ventimiglia | avv. Marco Marengo" userId="f9c51c70-5e8a-4beb-bfce-3f80ced40723" providerId="ADAL" clId="{6BFDED3F-8EA8-4591-9364-735B1873C8BA}" dt="2022-02-11T12:10:18.862" v="29386" actId="1076"/>
          <ac:spMkLst>
            <pc:docMk/>
            <pc:sldMk cId="1528380722" sldId="367"/>
            <ac:spMk id="9" creationId="{95F35AAE-D79F-4498-B155-C76DC4C4E129}"/>
          </ac:spMkLst>
        </pc:spChg>
        <pc:spChg chg="add del mod">
          <ac:chgData name="Studio Ventimiglia | avv. Marco Marengo" userId="f9c51c70-5e8a-4beb-bfce-3f80ced40723" providerId="ADAL" clId="{6BFDED3F-8EA8-4591-9364-735B1873C8BA}" dt="2022-02-11T12:06:40.114" v="29275" actId="478"/>
          <ac:spMkLst>
            <pc:docMk/>
            <pc:sldMk cId="1528380722" sldId="367"/>
            <ac:spMk id="10" creationId="{2BDF5275-54F5-425B-B4C6-7B4D190B785C}"/>
          </ac:spMkLst>
        </pc:spChg>
        <pc:spChg chg="add mod">
          <ac:chgData name="Studio Ventimiglia | avv. Marco Marengo" userId="f9c51c70-5e8a-4beb-bfce-3f80ced40723" providerId="ADAL" clId="{6BFDED3F-8EA8-4591-9364-735B1873C8BA}" dt="2022-02-11T12:09:34.495" v="29382" actId="1076"/>
          <ac:spMkLst>
            <pc:docMk/>
            <pc:sldMk cId="1528380722" sldId="367"/>
            <ac:spMk id="11" creationId="{43F42FCD-AD6D-4800-851F-745284B25899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18:47:01.782" v="29207"/>
          <ac:spMkLst>
            <pc:docMk/>
            <pc:sldMk cId="1528380722" sldId="367"/>
            <ac:spMk id="12" creationId="{0A75CDFA-06B6-4624-BF2E-258EDED99585}"/>
          </ac:spMkLst>
        </pc:spChg>
        <pc:spChg chg="add mod">
          <ac:chgData name="Studio Ventimiglia | avv. Marco Marengo" userId="f9c51c70-5e8a-4beb-bfce-3f80ced40723" providerId="ADAL" clId="{6BFDED3F-8EA8-4591-9364-735B1873C8BA}" dt="2022-02-11T12:09:34.495" v="29382" actId="1076"/>
          <ac:spMkLst>
            <pc:docMk/>
            <pc:sldMk cId="1528380722" sldId="367"/>
            <ac:spMk id="13" creationId="{62AEF20C-8FB5-4072-A608-DBBEC8B2AC18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18:44:20.809" v="29193" actId="21"/>
          <ac:spMkLst>
            <pc:docMk/>
            <pc:sldMk cId="1528380722" sldId="367"/>
            <ac:spMk id="14" creationId="{3A013D32-D19F-4903-8A21-CA3A376E27FF}"/>
          </ac:spMkLst>
        </pc:spChg>
        <pc:spChg chg="add del mod">
          <ac:chgData name="Studio Ventimiglia | avv. Marco Marengo" userId="f9c51c70-5e8a-4beb-bfce-3f80ced40723" providerId="ADAL" clId="{6BFDED3F-8EA8-4591-9364-735B1873C8BA}" dt="2022-02-10T18:47:01.782" v="29205" actId="21"/>
          <ac:spMkLst>
            <pc:docMk/>
            <pc:sldMk cId="1528380722" sldId="367"/>
            <ac:spMk id="15" creationId="{624DB448-FFC3-4E12-99CD-1B5D256B117B}"/>
          </ac:spMkLst>
        </pc:spChg>
        <pc:graphicFrameChg chg="add del mod modGraphic">
          <ac:chgData name="Studio Ventimiglia | avv. Marco Marengo" userId="f9c51c70-5e8a-4beb-bfce-3f80ced40723" providerId="ADAL" clId="{6BFDED3F-8EA8-4591-9364-735B1873C8BA}" dt="2022-02-10T17:16:17.188" v="28254" actId="478"/>
          <ac:graphicFrameMkLst>
            <pc:docMk/>
            <pc:sldMk cId="1528380722" sldId="367"/>
            <ac:graphicFrameMk id="2" creationId="{2543FAF2-902E-4D08-AA1F-10CE663AC04E}"/>
          </ac:graphicFrameMkLst>
        </pc:graphicFrameChg>
        <pc:graphicFrameChg chg="del">
          <ac:chgData name="Studio Ventimiglia | avv. Marco Marengo" userId="f9c51c70-5e8a-4beb-bfce-3f80ced40723" providerId="ADAL" clId="{6BFDED3F-8EA8-4591-9364-735B1873C8BA}" dt="2022-02-10T17:01:43.493" v="27946" actId="478"/>
          <ac:graphicFrameMkLst>
            <pc:docMk/>
            <pc:sldMk cId="1528380722" sldId="367"/>
            <ac:graphicFrameMk id="3" creationId="{8E1A6FF0-2EC9-4FA8-909D-ACA5671EEF29}"/>
          </ac:graphicFrameMkLst>
        </pc:graphicFrameChg>
        <pc:graphicFrameChg chg="add del mod modGraphic">
          <ac:chgData name="Studio Ventimiglia | avv. Marco Marengo" userId="f9c51c70-5e8a-4beb-bfce-3f80ced40723" providerId="ADAL" clId="{6BFDED3F-8EA8-4591-9364-735B1873C8BA}" dt="2022-02-10T18:44:23.976" v="29194" actId="478"/>
          <ac:graphicFrameMkLst>
            <pc:docMk/>
            <pc:sldMk cId="1528380722" sldId="367"/>
            <ac:graphicFrameMk id="13" creationId="{A6BEF220-C7AD-4AAF-BCDA-5978CC8E8D95}"/>
          </ac:graphicFrameMkLst>
        </pc:graphicFrameChg>
        <pc:picChg chg="del">
          <ac:chgData name="Studio Ventimiglia | avv. Marco Marengo" userId="f9c51c70-5e8a-4beb-bfce-3f80ced40723" providerId="ADAL" clId="{6BFDED3F-8EA8-4591-9364-735B1873C8BA}" dt="2022-02-10T17:01:31.160" v="27944" actId="478"/>
          <ac:picMkLst>
            <pc:docMk/>
            <pc:sldMk cId="1528380722" sldId="367"/>
            <ac:picMk id="10" creationId="{9E949B13-E676-4C6C-9A0D-78E7AC9D6753}"/>
          </ac:picMkLst>
        </pc:picChg>
        <pc:picChg chg="add del mod">
          <ac:chgData name="Studio Ventimiglia | avv. Marco Marengo" userId="f9c51c70-5e8a-4beb-bfce-3f80ced40723" providerId="ADAL" clId="{6BFDED3F-8EA8-4591-9364-735B1873C8BA}" dt="2022-02-10T17:23:37.443" v="29078" actId="21"/>
          <ac:picMkLst>
            <pc:docMk/>
            <pc:sldMk cId="1528380722" sldId="367"/>
            <ac:picMk id="11" creationId="{922A8F38-B649-45B8-A2BC-F37FF9E3690D}"/>
          </ac:picMkLst>
        </pc:picChg>
      </pc:sldChg>
      <pc:sldChg chg="addSp delSp modSp add mod">
        <pc:chgData name="Studio Ventimiglia | avv. Marco Marengo" userId="f9c51c70-5e8a-4beb-bfce-3f80ced40723" providerId="ADAL" clId="{6BFDED3F-8EA8-4591-9364-735B1873C8BA}" dt="2022-02-11T14:17:01.186" v="31966" actId="14861"/>
        <pc:sldMkLst>
          <pc:docMk/>
          <pc:sldMk cId="3539328426" sldId="368"/>
        </pc:sldMkLst>
        <pc:spChg chg="add mod">
          <ac:chgData name="Studio Ventimiglia | avv. Marco Marengo" userId="f9c51c70-5e8a-4beb-bfce-3f80ced40723" providerId="ADAL" clId="{6BFDED3F-8EA8-4591-9364-735B1873C8BA}" dt="2022-02-11T13:32:28.365" v="29405" actId="1582"/>
          <ac:spMkLst>
            <pc:docMk/>
            <pc:sldMk cId="3539328426" sldId="368"/>
            <ac:spMk id="2" creationId="{62E0A070-5401-4E36-9230-A2816A5A9CF8}"/>
          </ac:spMkLst>
        </pc:spChg>
        <pc:spChg chg="add del">
          <ac:chgData name="Studio Ventimiglia | avv. Marco Marengo" userId="f9c51c70-5e8a-4beb-bfce-3f80ced40723" providerId="ADAL" clId="{6BFDED3F-8EA8-4591-9364-735B1873C8BA}" dt="2022-02-11T13:34:00.727" v="29407" actId="21"/>
          <ac:spMkLst>
            <pc:docMk/>
            <pc:sldMk cId="3539328426" sldId="368"/>
            <ac:spMk id="4" creationId="{DFF30BA5-0768-4AC4-BD4A-22E588F6E3E6}"/>
          </ac:spMkLst>
        </pc:spChg>
        <pc:spChg chg="add del">
          <ac:chgData name="Studio Ventimiglia | avv. Marco Marengo" userId="f9c51c70-5e8a-4beb-bfce-3f80ced40723" providerId="ADAL" clId="{6BFDED3F-8EA8-4591-9364-735B1873C8BA}" dt="2022-02-11T13:35:04.857" v="29409" actId="21"/>
          <ac:spMkLst>
            <pc:docMk/>
            <pc:sldMk cId="3539328426" sldId="368"/>
            <ac:spMk id="6" creationId="{5612DC7F-8112-4172-B5D2-B9247DE0B8AC}"/>
          </ac:spMkLst>
        </pc:spChg>
        <pc:spChg chg="del">
          <ac:chgData name="Studio Ventimiglia | avv. Marco Marengo" userId="f9c51c70-5e8a-4beb-bfce-3f80ced40723" providerId="ADAL" clId="{6BFDED3F-8EA8-4591-9364-735B1873C8BA}" dt="2022-02-11T11:55:27.197" v="29244" actId="478"/>
          <ac:spMkLst>
            <pc:docMk/>
            <pc:sldMk cId="3539328426" sldId="368"/>
            <ac:spMk id="6" creationId="{B0E635B7-1E21-416E-AC5F-6EEB0CF2E961}"/>
          </ac:spMkLst>
        </pc:spChg>
        <pc:spChg chg="del">
          <ac:chgData name="Studio Ventimiglia | avv. Marco Marengo" userId="f9c51c70-5e8a-4beb-bfce-3f80ced40723" providerId="ADAL" clId="{6BFDED3F-8EA8-4591-9364-735B1873C8BA}" dt="2022-02-11T11:55:28.244" v="29245" actId="478"/>
          <ac:spMkLst>
            <pc:docMk/>
            <pc:sldMk cId="3539328426" sldId="368"/>
            <ac:spMk id="7" creationId="{0227B45E-5408-4B11-888C-9C9152B31717}"/>
          </ac:spMkLst>
        </pc:spChg>
        <pc:spChg chg="add mod">
          <ac:chgData name="Studio Ventimiglia | avv. Marco Marengo" userId="f9c51c70-5e8a-4beb-bfce-3f80ced40723" providerId="ADAL" clId="{6BFDED3F-8EA8-4591-9364-735B1873C8BA}" dt="2022-02-11T14:16:46.040" v="31963" actId="14861"/>
          <ac:spMkLst>
            <pc:docMk/>
            <pc:sldMk cId="3539328426" sldId="368"/>
            <ac:spMk id="7" creationId="{BC18F582-4F15-4F26-9314-905EE783596B}"/>
          </ac:spMkLst>
        </pc:spChg>
        <pc:spChg chg="del">
          <ac:chgData name="Studio Ventimiglia | avv. Marco Marengo" userId="f9c51c70-5e8a-4beb-bfce-3f80ced40723" providerId="ADAL" clId="{6BFDED3F-8EA8-4591-9364-735B1873C8BA}" dt="2022-02-11T11:55:31.042" v="29247" actId="478"/>
          <ac:spMkLst>
            <pc:docMk/>
            <pc:sldMk cId="3539328426" sldId="368"/>
            <ac:spMk id="8" creationId="{6F28BA39-A2DF-42A0-8DF6-30CC43D5972A}"/>
          </ac:spMkLst>
        </pc:spChg>
        <pc:spChg chg="del">
          <ac:chgData name="Studio Ventimiglia | avv. Marco Marengo" userId="f9c51c70-5e8a-4beb-bfce-3f80ced40723" providerId="ADAL" clId="{6BFDED3F-8EA8-4591-9364-735B1873C8BA}" dt="2022-02-11T11:55:30.162" v="29246" actId="478"/>
          <ac:spMkLst>
            <pc:docMk/>
            <pc:sldMk cId="3539328426" sldId="368"/>
            <ac:spMk id="9" creationId="{95F35AAE-D79F-4498-B155-C76DC4C4E129}"/>
          </ac:spMkLst>
        </pc:spChg>
        <pc:spChg chg="add del">
          <ac:chgData name="Studio Ventimiglia | avv. Marco Marengo" userId="f9c51c70-5e8a-4beb-bfce-3f80ced40723" providerId="ADAL" clId="{6BFDED3F-8EA8-4591-9364-735B1873C8BA}" dt="2022-02-11T13:54:03.061" v="30108" actId="21"/>
          <ac:spMkLst>
            <pc:docMk/>
            <pc:sldMk cId="3539328426" sldId="368"/>
            <ac:spMk id="13" creationId="{0757A7DE-6B15-491B-9E00-8E4C40DEAA06}"/>
          </ac:spMkLst>
        </pc:spChg>
        <pc:spChg chg="add mod">
          <ac:chgData name="Studio Ventimiglia | avv. Marco Marengo" userId="f9c51c70-5e8a-4beb-bfce-3f80ced40723" providerId="ADAL" clId="{6BFDED3F-8EA8-4591-9364-735B1873C8BA}" dt="2022-02-11T13:55:10.537" v="30111" actId="1582"/>
          <ac:spMkLst>
            <pc:docMk/>
            <pc:sldMk cId="3539328426" sldId="368"/>
            <ac:spMk id="15" creationId="{E95E0C9D-361D-48EA-A58E-2420CC3129A1}"/>
          </ac:spMkLst>
        </pc:spChg>
        <pc:spChg chg="add mod">
          <ac:chgData name="Studio Ventimiglia | avv. Marco Marengo" userId="f9c51c70-5e8a-4beb-bfce-3f80ced40723" providerId="ADAL" clId="{6BFDED3F-8EA8-4591-9364-735B1873C8BA}" dt="2022-02-11T14:16:50.260" v="31964" actId="14861"/>
          <ac:spMkLst>
            <pc:docMk/>
            <pc:sldMk cId="3539328426" sldId="368"/>
            <ac:spMk id="17" creationId="{F0F554D4-5CBB-43E6-A10E-29DE575E32EB}"/>
          </ac:spMkLst>
        </pc:spChg>
        <pc:spChg chg="add mod">
          <ac:chgData name="Studio Ventimiglia | avv. Marco Marengo" userId="f9c51c70-5e8a-4beb-bfce-3f80ced40723" providerId="ADAL" clId="{6BFDED3F-8EA8-4591-9364-735B1873C8BA}" dt="2022-02-11T14:16:55.485" v="31965" actId="14861"/>
          <ac:spMkLst>
            <pc:docMk/>
            <pc:sldMk cId="3539328426" sldId="368"/>
            <ac:spMk id="19" creationId="{27C46AC0-1F5C-4699-9C4C-559DA3C5A734}"/>
          </ac:spMkLst>
        </pc:spChg>
        <pc:spChg chg="add del mod">
          <ac:chgData name="Studio Ventimiglia | avv. Marco Marengo" userId="f9c51c70-5e8a-4beb-bfce-3f80ced40723" providerId="ADAL" clId="{6BFDED3F-8EA8-4591-9364-735B1873C8BA}" dt="2022-02-11T14:05:32.013" v="31525"/>
          <ac:spMkLst>
            <pc:docMk/>
            <pc:sldMk cId="3539328426" sldId="368"/>
            <ac:spMk id="20" creationId="{56304563-711E-4DA9-89E8-FEEF8C8AD8BB}"/>
          </ac:spMkLst>
        </pc:spChg>
        <pc:spChg chg="add mod">
          <ac:chgData name="Studio Ventimiglia | avv. Marco Marengo" userId="f9c51c70-5e8a-4beb-bfce-3f80ced40723" providerId="ADAL" clId="{6BFDED3F-8EA8-4591-9364-735B1873C8BA}" dt="2022-02-11T14:17:01.186" v="31966" actId="14861"/>
          <ac:spMkLst>
            <pc:docMk/>
            <pc:sldMk cId="3539328426" sldId="368"/>
            <ac:spMk id="21" creationId="{8DED9A78-4C88-4542-A5A7-A2214E775F5B}"/>
          </ac:spMkLst>
        </pc:spChg>
        <pc:spChg chg="add del">
          <ac:chgData name="Studio Ventimiglia | avv. Marco Marengo" userId="f9c51c70-5e8a-4beb-bfce-3f80ced40723" providerId="ADAL" clId="{6BFDED3F-8EA8-4591-9364-735B1873C8BA}" dt="2022-02-11T14:09:08.136" v="31907" actId="21"/>
          <ac:spMkLst>
            <pc:docMk/>
            <pc:sldMk cId="3539328426" sldId="368"/>
            <ac:spMk id="22" creationId="{D9A48621-DF90-4198-B91F-C22B220642E7}"/>
          </ac:spMkLst>
        </pc:spChg>
        <pc:spChg chg="add mod">
          <ac:chgData name="Studio Ventimiglia | avv. Marco Marengo" userId="f9c51c70-5e8a-4beb-bfce-3f80ced40723" providerId="ADAL" clId="{6BFDED3F-8EA8-4591-9364-735B1873C8BA}" dt="2022-02-11T14:10:26.324" v="31915" actId="1076"/>
          <ac:spMkLst>
            <pc:docMk/>
            <pc:sldMk cId="3539328426" sldId="368"/>
            <ac:spMk id="25" creationId="{9B8B4104-F9E6-4CB6-9443-3F12FBDBC889}"/>
          </ac:spMkLst>
        </pc:spChg>
        <pc:spChg chg="add del">
          <ac:chgData name="Studio Ventimiglia | avv. Marco Marengo" userId="f9c51c70-5e8a-4beb-bfce-3f80ced40723" providerId="ADAL" clId="{6BFDED3F-8EA8-4591-9364-735B1873C8BA}" dt="2022-02-11T14:12:13.921" v="31923" actId="478"/>
          <ac:spMkLst>
            <pc:docMk/>
            <pc:sldMk cId="3539328426" sldId="368"/>
            <ac:spMk id="26" creationId="{30346643-23FB-4FF5-AAB8-CAA13006C771}"/>
          </ac:spMkLst>
        </pc:spChg>
        <pc:spChg chg="add del mod">
          <ac:chgData name="Studio Ventimiglia | avv. Marco Marengo" userId="f9c51c70-5e8a-4beb-bfce-3f80ced40723" providerId="ADAL" clId="{6BFDED3F-8EA8-4591-9364-735B1873C8BA}" dt="2022-02-11T14:13:13.172" v="31929" actId="478"/>
          <ac:spMkLst>
            <pc:docMk/>
            <pc:sldMk cId="3539328426" sldId="368"/>
            <ac:spMk id="27" creationId="{EF1DA86E-0036-45C8-BFBB-37951249E6E7}"/>
          </ac:spMkLst>
        </pc:spChg>
        <pc:spChg chg="add mod">
          <ac:chgData name="Studio Ventimiglia | avv. Marco Marengo" userId="f9c51c70-5e8a-4beb-bfce-3f80ced40723" providerId="ADAL" clId="{6BFDED3F-8EA8-4591-9364-735B1873C8BA}" dt="2022-02-11T14:13:42.205" v="31932" actId="1582"/>
          <ac:spMkLst>
            <pc:docMk/>
            <pc:sldMk cId="3539328426" sldId="368"/>
            <ac:spMk id="28" creationId="{BC8DEE50-0D4A-4C7C-B1EF-79238195175A}"/>
          </ac:spMkLst>
        </pc:spChg>
        <pc:spChg chg="add mod">
          <ac:chgData name="Studio Ventimiglia | avv. Marco Marengo" userId="f9c51c70-5e8a-4beb-bfce-3f80ced40723" providerId="ADAL" clId="{6BFDED3F-8EA8-4591-9364-735B1873C8BA}" dt="2022-02-11T14:16:17.726" v="31953" actId="1582"/>
          <ac:spMkLst>
            <pc:docMk/>
            <pc:sldMk cId="3539328426" sldId="368"/>
            <ac:spMk id="31" creationId="{F1820A41-16A6-43AF-A87E-64CEB8B3AF36}"/>
          </ac:spMkLst>
        </pc:spChg>
        <pc:picChg chg="add mod">
          <ac:chgData name="Studio Ventimiglia | avv. Marco Marengo" userId="f9c51c70-5e8a-4beb-bfce-3f80ced40723" providerId="ADAL" clId="{6BFDED3F-8EA8-4591-9364-735B1873C8BA}" dt="2022-02-11T14:13:10.591" v="31928" actId="1076"/>
          <ac:picMkLst>
            <pc:docMk/>
            <pc:sldMk cId="3539328426" sldId="368"/>
            <ac:picMk id="10" creationId="{529A0553-A5AC-467A-AE06-5E76A9E7D256}"/>
          </ac:picMkLst>
        </pc:picChg>
        <pc:cxnChg chg="add mod">
          <ac:chgData name="Studio Ventimiglia | avv. Marco Marengo" userId="f9c51c70-5e8a-4beb-bfce-3f80ced40723" providerId="ADAL" clId="{6BFDED3F-8EA8-4591-9364-735B1873C8BA}" dt="2022-02-11T14:11:02.050" v="31918" actId="1582"/>
          <ac:cxnSpMkLst>
            <pc:docMk/>
            <pc:sldMk cId="3539328426" sldId="368"/>
            <ac:cxnSpMk id="3" creationId="{2EFDE457-CEA3-452B-9268-2D76616D308E}"/>
          </ac:cxnSpMkLst>
        </pc:cxnChg>
        <pc:cxnChg chg="add del mod">
          <ac:chgData name="Studio Ventimiglia | avv. Marco Marengo" userId="f9c51c70-5e8a-4beb-bfce-3f80ced40723" providerId="ADAL" clId="{6BFDED3F-8EA8-4591-9364-735B1873C8BA}" dt="2022-02-11T13:53:35.909" v="30106" actId="21"/>
          <ac:cxnSpMkLst>
            <pc:docMk/>
            <pc:sldMk cId="3539328426" sldId="368"/>
            <ac:cxnSpMk id="9" creationId="{2143C184-7FDA-4106-9B7F-5ADC80593931}"/>
          </ac:cxnSpMkLst>
        </pc:cxnChg>
        <pc:cxnChg chg="add mod">
          <ac:chgData name="Studio Ventimiglia | avv. Marco Marengo" userId="f9c51c70-5e8a-4beb-bfce-3f80ced40723" providerId="ADAL" clId="{6BFDED3F-8EA8-4591-9364-735B1873C8BA}" dt="2022-02-11T14:10:56.365" v="31917" actId="1582"/>
          <ac:cxnSpMkLst>
            <pc:docMk/>
            <pc:sldMk cId="3539328426" sldId="368"/>
            <ac:cxnSpMk id="11" creationId="{A2B19323-9336-4C3F-8986-E77F9E9B13D7}"/>
          </ac:cxnSpMkLst>
        </pc:cxnChg>
        <pc:cxnChg chg="add del">
          <ac:chgData name="Studio Ventimiglia | avv. Marco Marengo" userId="f9c51c70-5e8a-4beb-bfce-3f80ced40723" providerId="ADAL" clId="{6BFDED3F-8EA8-4591-9364-735B1873C8BA}" dt="2022-02-11T12:13:36.705" v="29396" actId="21"/>
          <ac:cxnSpMkLst>
            <pc:docMk/>
            <pc:sldMk cId="3539328426" sldId="368"/>
            <ac:cxnSpMk id="13" creationId="{9AEF4D96-ACA9-4068-A3C4-59E3859E3F7C}"/>
          </ac:cxnSpMkLst>
        </pc:cxnChg>
        <pc:cxnChg chg="add mod">
          <ac:chgData name="Studio Ventimiglia | avv. Marco Marengo" userId="f9c51c70-5e8a-4beb-bfce-3f80ced40723" providerId="ADAL" clId="{6BFDED3F-8EA8-4591-9364-735B1873C8BA}" dt="2022-02-11T14:11:13.408" v="31919" actId="1582"/>
          <ac:cxnSpMkLst>
            <pc:docMk/>
            <pc:sldMk cId="3539328426" sldId="368"/>
            <ac:cxnSpMk id="16" creationId="{8E22F5F4-6760-47C9-9AC5-D1135FB81C7D}"/>
          </ac:cxnSpMkLst>
        </pc:cxnChg>
        <pc:cxnChg chg="add mod">
          <ac:chgData name="Studio Ventimiglia | avv. Marco Marengo" userId="f9c51c70-5e8a-4beb-bfce-3f80ced40723" providerId="ADAL" clId="{6BFDED3F-8EA8-4591-9364-735B1873C8BA}" dt="2022-02-11T14:14:45.144" v="31948" actId="14100"/>
          <ac:cxnSpMkLst>
            <pc:docMk/>
            <pc:sldMk cId="3539328426" sldId="368"/>
            <ac:cxnSpMk id="18" creationId="{876BD337-B512-4960-BD6F-8A650B473152}"/>
          </ac:cxnSpMkLst>
        </pc:cxnChg>
        <pc:cxnChg chg="add del">
          <ac:chgData name="Studio Ventimiglia | avv. Marco Marengo" userId="f9c51c70-5e8a-4beb-bfce-3f80ced40723" providerId="ADAL" clId="{6BFDED3F-8EA8-4591-9364-735B1873C8BA}" dt="2022-02-11T14:09:29.205" v="31909" actId="21"/>
          <ac:cxnSpMkLst>
            <pc:docMk/>
            <pc:sldMk cId="3539328426" sldId="368"/>
            <ac:cxnSpMk id="24" creationId="{5A83EB0A-40B0-44C1-898D-E0A0041C01A9}"/>
          </ac:cxnSpMkLst>
        </pc:cxnChg>
        <pc:cxnChg chg="add mod">
          <ac:chgData name="Studio Ventimiglia | avv. Marco Marengo" userId="f9c51c70-5e8a-4beb-bfce-3f80ced40723" providerId="ADAL" clId="{6BFDED3F-8EA8-4591-9364-735B1873C8BA}" dt="2022-02-11T14:14:54.547" v="31950" actId="1076"/>
          <ac:cxnSpMkLst>
            <pc:docMk/>
            <pc:sldMk cId="3539328426" sldId="368"/>
            <ac:cxnSpMk id="30" creationId="{EDA3FFFA-BBE8-40F7-9F07-ED8D0D9906EF}"/>
          </ac:cxnSpMkLst>
        </pc:cxnChg>
      </pc:sldChg>
      <pc:sldChg chg="addSp delSp modSp add mod">
        <pc:chgData name="Studio Ventimiglia | avv. Marco Marengo" userId="f9c51c70-5e8a-4beb-bfce-3f80ced40723" providerId="ADAL" clId="{6BFDED3F-8EA8-4591-9364-735B1873C8BA}" dt="2022-02-11T14:49:44.444" v="33494" actId="1076"/>
        <pc:sldMkLst>
          <pc:docMk/>
          <pc:sldMk cId="2331796798" sldId="369"/>
        </pc:sldMkLst>
        <pc:spChg chg="add del mod">
          <ac:chgData name="Studio Ventimiglia | avv. Marco Marengo" userId="f9c51c70-5e8a-4beb-bfce-3f80ced40723" providerId="ADAL" clId="{6BFDED3F-8EA8-4591-9364-735B1873C8BA}" dt="2022-02-11T14:20:12.192" v="31999" actId="478"/>
          <ac:spMkLst>
            <pc:docMk/>
            <pc:sldMk cId="2331796798" sldId="369"/>
            <ac:spMk id="2" creationId="{4ED7A33E-E0CE-4106-A1FC-7EEAEADBE24B}"/>
          </ac:spMkLst>
        </pc:spChg>
        <pc:spChg chg="add mod">
          <ac:chgData name="Studio Ventimiglia | avv. Marco Marengo" userId="f9c51c70-5e8a-4beb-bfce-3f80ced40723" providerId="ADAL" clId="{6BFDED3F-8EA8-4591-9364-735B1873C8BA}" dt="2022-02-11T14:49:44.444" v="33494" actId="1076"/>
          <ac:spMkLst>
            <pc:docMk/>
            <pc:sldMk cId="2331796798" sldId="369"/>
            <ac:spMk id="4" creationId="{DEB51DFE-F6DD-4030-BCA5-3ED0DF027A04}"/>
          </ac:spMkLst>
        </pc:spChg>
        <pc:spChg chg="add mod">
          <ac:chgData name="Studio Ventimiglia | avv. Marco Marengo" userId="f9c51c70-5e8a-4beb-bfce-3f80ced40723" providerId="ADAL" clId="{6BFDED3F-8EA8-4591-9364-735B1873C8BA}" dt="2022-02-11T14:30:35.048" v="32850" actId="1582"/>
          <ac:spMkLst>
            <pc:docMk/>
            <pc:sldMk cId="2331796798" sldId="369"/>
            <ac:spMk id="7" creationId="{3E760534-92A5-460D-AB36-431F4F563AE3}"/>
          </ac:spMkLst>
        </pc:spChg>
        <pc:spChg chg="add mod">
          <ac:chgData name="Studio Ventimiglia | avv. Marco Marengo" userId="f9c51c70-5e8a-4beb-bfce-3f80ced40723" providerId="ADAL" clId="{6BFDED3F-8EA8-4591-9364-735B1873C8BA}" dt="2022-02-11T14:31:40.724" v="32854" actId="1582"/>
          <ac:spMkLst>
            <pc:docMk/>
            <pc:sldMk cId="2331796798" sldId="369"/>
            <ac:spMk id="8" creationId="{E305C8B9-C97C-454B-8B59-2613C875273F}"/>
          </ac:spMkLst>
        </pc:spChg>
        <pc:spChg chg="add mod">
          <ac:chgData name="Studio Ventimiglia | avv. Marco Marengo" userId="f9c51c70-5e8a-4beb-bfce-3f80ced40723" providerId="ADAL" clId="{6BFDED3F-8EA8-4591-9364-735B1873C8BA}" dt="2022-02-11T14:47:32.049" v="33483" actId="113"/>
          <ac:spMkLst>
            <pc:docMk/>
            <pc:sldMk cId="2331796798" sldId="369"/>
            <ac:spMk id="9" creationId="{45EAEDD1-34D4-4C9A-90A2-C9C4621FDC53}"/>
          </ac:spMkLst>
        </pc:spChg>
        <pc:spChg chg="add del">
          <ac:chgData name="Studio Ventimiglia | avv. Marco Marengo" userId="f9c51c70-5e8a-4beb-bfce-3f80ced40723" providerId="ADAL" clId="{6BFDED3F-8EA8-4591-9364-735B1873C8BA}" dt="2022-02-11T14:36:04.609" v="33064" actId="478"/>
          <ac:spMkLst>
            <pc:docMk/>
            <pc:sldMk cId="2331796798" sldId="369"/>
            <ac:spMk id="10" creationId="{BC7C22A6-CD6E-4774-8E3C-513937CE9715}"/>
          </ac:spMkLst>
        </pc:spChg>
        <pc:spChg chg="add mod">
          <ac:chgData name="Studio Ventimiglia | avv. Marco Marengo" userId="f9c51c70-5e8a-4beb-bfce-3f80ced40723" providerId="ADAL" clId="{6BFDED3F-8EA8-4591-9364-735B1873C8BA}" dt="2022-02-11T14:48:18.829" v="33487"/>
          <ac:spMkLst>
            <pc:docMk/>
            <pc:sldMk cId="2331796798" sldId="369"/>
            <ac:spMk id="11" creationId="{6611A6EB-1A04-43BB-BFEA-401A862A7059}"/>
          </ac:spMkLst>
        </pc:spChg>
        <pc:graphicFrameChg chg="add mod modGraphic">
          <ac:chgData name="Studio Ventimiglia | avv. Marco Marengo" userId="f9c51c70-5e8a-4beb-bfce-3f80ced40723" providerId="ADAL" clId="{6BFDED3F-8EA8-4591-9364-735B1873C8BA}" dt="2022-02-11T14:49:38.530" v="33493" actId="12269"/>
          <ac:graphicFrameMkLst>
            <pc:docMk/>
            <pc:sldMk cId="2331796798" sldId="369"/>
            <ac:graphicFrameMk id="3" creationId="{A6C396E5-3AFE-4C02-8F7C-891EC8BF3AE6}"/>
          </ac:graphicFrameMkLst>
        </pc:graphicFrameChg>
        <pc:picChg chg="add mod">
          <ac:chgData name="Studio Ventimiglia | avv. Marco Marengo" userId="f9c51c70-5e8a-4beb-bfce-3f80ced40723" providerId="ADAL" clId="{6BFDED3F-8EA8-4591-9364-735B1873C8BA}" dt="2022-02-11T14:33:28.030" v="33056" actId="1076"/>
          <ac:picMkLst>
            <pc:docMk/>
            <pc:sldMk cId="2331796798" sldId="369"/>
            <ac:picMk id="6" creationId="{8B383D5E-762B-41FB-B9CF-B37D143DB698}"/>
          </ac:picMkLst>
        </pc:picChg>
        <pc:picChg chg="del">
          <ac:chgData name="Studio Ventimiglia | avv. Marco Marengo" userId="f9c51c70-5e8a-4beb-bfce-3f80ced40723" providerId="ADAL" clId="{6BFDED3F-8EA8-4591-9364-735B1873C8BA}" dt="2022-02-11T12:10:37.261" v="29388" actId="21"/>
          <ac:picMkLst>
            <pc:docMk/>
            <pc:sldMk cId="2331796798" sldId="369"/>
            <ac:picMk id="10" creationId="{529A0553-A5AC-467A-AE06-5E76A9E7D256}"/>
          </ac:picMkLst>
        </pc:picChg>
        <pc:picChg chg="add mod">
          <ac:chgData name="Studio Ventimiglia | avv. Marco Marengo" userId="f9c51c70-5e8a-4beb-bfce-3f80ced40723" providerId="ADAL" clId="{6BFDED3F-8EA8-4591-9364-735B1873C8BA}" dt="2022-02-11T14:44:57.809" v="33469" actId="1076"/>
          <ac:picMkLst>
            <pc:docMk/>
            <pc:sldMk cId="2331796798" sldId="369"/>
            <ac:picMk id="12" creationId="{53452830-2BC1-48E6-9C7E-C2F3D7D68C3B}"/>
          </ac:picMkLst>
        </pc:picChg>
      </pc:sldChg>
      <pc:sldMasterChg chg="del delSldLayout">
        <pc:chgData name="Studio Ventimiglia | avv. Marco Marengo" userId="f9c51c70-5e8a-4beb-bfce-3f80ced40723" providerId="ADAL" clId="{6BFDED3F-8EA8-4591-9364-735B1873C8BA}" dt="2022-02-01T14:03:13.937" v="1793" actId="2696"/>
        <pc:sldMasterMkLst>
          <pc:docMk/>
          <pc:sldMasterMk cId="3768066039" sldId="2147483946"/>
        </pc:sldMasterMkLst>
        <pc:sldLayoutChg chg="del">
          <pc:chgData name="Studio Ventimiglia | avv. Marco Marengo" userId="f9c51c70-5e8a-4beb-bfce-3f80ced40723" providerId="ADAL" clId="{6BFDED3F-8EA8-4591-9364-735B1873C8BA}" dt="2022-02-01T14:03:13.937" v="1793" actId="2696"/>
          <pc:sldLayoutMkLst>
            <pc:docMk/>
            <pc:sldMasterMk cId="3768066039" sldId="2147483946"/>
            <pc:sldLayoutMk cId="4138840177" sldId="2147483947"/>
          </pc:sldLayoutMkLst>
        </pc:sldLayoutChg>
        <pc:sldLayoutChg chg="del">
          <pc:chgData name="Studio Ventimiglia | avv. Marco Marengo" userId="f9c51c70-5e8a-4beb-bfce-3f80ced40723" providerId="ADAL" clId="{6BFDED3F-8EA8-4591-9364-735B1873C8BA}" dt="2022-02-01T14:03:13.937" v="1793" actId="2696"/>
          <pc:sldLayoutMkLst>
            <pc:docMk/>
            <pc:sldMasterMk cId="3768066039" sldId="2147483946"/>
            <pc:sldLayoutMk cId="2725977663" sldId="2147483948"/>
          </pc:sldLayoutMkLst>
        </pc:sldLayoutChg>
        <pc:sldLayoutChg chg="del">
          <pc:chgData name="Studio Ventimiglia | avv. Marco Marengo" userId="f9c51c70-5e8a-4beb-bfce-3f80ced40723" providerId="ADAL" clId="{6BFDED3F-8EA8-4591-9364-735B1873C8BA}" dt="2022-02-01T14:03:13.937" v="1793" actId="2696"/>
          <pc:sldLayoutMkLst>
            <pc:docMk/>
            <pc:sldMasterMk cId="3768066039" sldId="2147483946"/>
            <pc:sldLayoutMk cId="2398702157" sldId="2147483949"/>
          </pc:sldLayoutMkLst>
        </pc:sldLayoutChg>
        <pc:sldLayoutChg chg="del">
          <pc:chgData name="Studio Ventimiglia | avv. Marco Marengo" userId="f9c51c70-5e8a-4beb-bfce-3f80ced40723" providerId="ADAL" clId="{6BFDED3F-8EA8-4591-9364-735B1873C8BA}" dt="2022-02-01T14:03:13.937" v="1793" actId="2696"/>
          <pc:sldLayoutMkLst>
            <pc:docMk/>
            <pc:sldMasterMk cId="3768066039" sldId="2147483946"/>
            <pc:sldLayoutMk cId="2405148314" sldId="2147483950"/>
          </pc:sldLayoutMkLst>
        </pc:sldLayoutChg>
        <pc:sldLayoutChg chg="del">
          <pc:chgData name="Studio Ventimiglia | avv. Marco Marengo" userId="f9c51c70-5e8a-4beb-bfce-3f80ced40723" providerId="ADAL" clId="{6BFDED3F-8EA8-4591-9364-735B1873C8BA}" dt="2022-02-01T14:03:13.937" v="1793" actId="2696"/>
          <pc:sldLayoutMkLst>
            <pc:docMk/>
            <pc:sldMasterMk cId="3768066039" sldId="2147483946"/>
            <pc:sldLayoutMk cId="3325023015" sldId="2147483951"/>
          </pc:sldLayoutMkLst>
        </pc:sldLayoutChg>
        <pc:sldLayoutChg chg="del">
          <pc:chgData name="Studio Ventimiglia | avv. Marco Marengo" userId="f9c51c70-5e8a-4beb-bfce-3f80ced40723" providerId="ADAL" clId="{6BFDED3F-8EA8-4591-9364-735B1873C8BA}" dt="2022-02-01T14:03:13.937" v="1793" actId="2696"/>
          <pc:sldLayoutMkLst>
            <pc:docMk/>
            <pc:sldMasterMk cId="3768066039" sldId="2147483946"/>
            <pc:sldLayoutMk cId="3830761306" sldId="2147483952"/>
          </pc:sldLayoutMkLst>
        </pc:sldLayoutChg>
        <pc:sldLayoutChg chg="del">
          <pc:chgData name="Studio Ventimiglia | avv. Marco Marengo" userId="f9c51c70-5e8a-4beb-bfce-3f80ced40723" providerId="ADAL" clId="{6BFDED3F-8EA8-4591-9364-735B1873C8BA}" dt="2022-02-01T14:03:13.937" v="1793" actId="2696"/>
          <pc:sldLayoutMkLst>
            <pc:docMk/>
            <pc:sldMasterMk cId="3768066039" sldId="2147483946"/>
            <pc:sldLayoutMk cId="970774427" sldId="2147483953"/>
          </pc:sldLayoutMkLst>
        </pc:sldLayoutChg>
        <pc:sldLayoutChg chg="del">
          <pc:chgData name="Studio Ventimiglia | avv. Marco Marengo" userId="f9c51c70-5e8a-4beb-bfce-3f80ced40723" providerId="ADAL" clId="{6BFDED3F-8EA8-4591-9364-735B1873C8BA}" dt="2022-02-01T14:03:13.937" v="1793" actId="2696"/>
          <pc:sldLayoutMkLst>
            <pc:docMk/>
            <pc:sldMasterMk cId="3768066039" sldId="2147483946"/>
            <pc:sldLayoutMk cId="4119745018" sldId="2147483954"/>
          </pc:sldLayoutMkLst>
        </pc:sldLayoutChg>
        <pc:sldLayoutChg chg="del">
          <pc:chgData name="Studio Ventimiglia | avv. Marco Marengo" userId="f9c51c70-5e8a-4beb-bfce-3f80ced40723" providerId="ADAL" clId="{6BFDED3F-8EA8-4591-9364-735B1873C8BA}" dt="2022-02-01T14:03:13.937" v="1793" actId="2696"/>
          <pc:sldLayoutMkLst>
            <pc:docMk/>
            <pc:sldMasterMk cId="3768066039" sldId="2147483946"/>
            <pc:sldLayoutMk cId="2218914860" sldId="2147483955"/>
          </pc:sldLayoutMkLst>
        </pc:sldLayoutChg>
        <pc:sldLayoutChg chg="del">
          <pc:chgData name="Studio Ventimiglia | avv. Marco Marengo" userId="f9c51c70-5e8a-4beb-bfce-3f80ced40723" providerId="ADAL" clId="{6BFDED3F-8EA8-4591-9364-735B1873C8BA}" dt="2022-02-01T14:03:13.937" v="1793" actId="2696"/>
          <pc:sldLayoutMkLst>
            <pc:docMk/>
            <pc:sldMasterMk cId="3768066039" sldId="2147483946"/>
            <pc:sldLayoutMk cId="2193033995" sldId="2147483956"/>
          </pc:sldLayoutMkLst>
        </pc:sldLayoutChg>
        <pc:sldLayoutChg chg="del">
          <pc:chgData name="Studio Ventimiglia | avv. Marco Marengo" userId="f9c51c70-5e8a-4beb-bfce-3f80ced40723" providerId="ADAL" clId="{6BFDED3F-8EA8-4591-9364-735B1873C8BA}" dt="2022-02-01T14:03:13.937" v="1793" actId="2696"/>
          <pc:sldLayoutMkLst>
            <pc:docMk/>
            <pc:sldMasterMk cId="3768066039" sldId="2147483946"/>
            <pc:sldLayoutMk cId="1650422677" sldId="2147483957"/>
          </pc:sldLayoutMkLst>
        </pc:sldLayoutChg>
        <pc:sldLayoutChg chg="del">
          <pc:chgData name="Studio Ventimiglia | avv. Marco Marengo" userId="f9c51c70-5e8a-4beb-bfce-3f80ced40723" providerId="ADAL" clId="{6BFDED3F-8EA8-4591-9364-735B1873C8BA}" dt="2022-02-01T14:03:13.937" v="1793" actId="2696"/>
          <pc:sldLayoutMkLst>
            <pc:docMk/>
            <pc:sldMasterMk cId="3768066039" sldId="2147483946"/>
            <pc:sldLayoutMk cId="3957847839" sldId="2147483958"/>
          </pc:sldLayoutMkLst>
        </pc:sldLayoutChg>
      </pc:sldMasterChg>
    </pc:docChg>
  </pc:docChgLst>
  <pc:docChgLst>
    <pc:chgData name="Studio Ventimiglia | avv. Marco Marengo" userId="f9c51c70-5e8a-4beb-bfce-3f80ced40723" providerId="ADAL" clId="{39A69C32-50DA-4000-B206-B2183EF071E7}"/>
    <pc:docChg chg="custSel delSld modSld">
      <pc:chgData name="Studio Ventimiglia | avv. Marco Marengo" userId="f9c51c70-5e8a-4beb-bfce-3f80ced40723" providerId="ADAL" clId="{39A69C32-50DA-4000-B206-B2183EF071E7}" dt="2023-01-16T10:58:29.566" v="366" actId="2696"/>
      <pc:docMkLst>
        <pc:docMk/>
      </pc:docMkLst>
      <pc:sldChg chg="addSp modSp mod">
        <pc:chgData name="Studio Ventimiglia | avv. Marco Marengo" userId="f9c51c70-5e8a-4beb-bfce-3f80ced40723" providerId="ADAL" clId="{39A69C32-50DA-4000-B206-B2183EF071E7}" dt="2023-01-13T16:16:57.054" v="365" actId="20577"/>
        <pc:sldMkLst>
          <pc:docMk/>
          <pc:sldMk cId="3871716742" sldId="256"/>
        </pc:sldMkLst>
        <pc:spChg chg="add mod">
          <ac:chgData name="Studio Ventimiglia | avv. Marco Marengo" userId="f9c51c70-5e8a-4beb-bfce-3f80ced40723" providerId="ADAL" clId="{39A69C32-50DA-4000-B206-B2183EF071E7}" dt="2023-01-13T16:16:57.054" v="365" actId="20577"/>
          <ac:spMkLst>
            <pc:docMk/>
            <pc:sldMk cId="3871716742" sldId="256"/>
            <ac:spMk id="2" creationId="{F77F193A-197A-76C3-0506-F6310C63DEDA}"/>
          </ac:spMkLst>
        </pc:spChg>
        <pc:spChg chg="mod">
          <ac:chgData name="Studio Ventimiglia | avv. Marco Marengo" userId="f9c51c70-5e8a-4beb-bfce-3f80ced40723" providerId="ADAL" clId="{39A69C32-50DA-4000-B206-B2183EF071E7}" dt="2023-01-13T16:04:58.026" v="277" actId="20577"/>
          <ac:spMkLst>
            <pc:docMk/>
            <pc:sldMk cId="3871716742" sldId="256"/>
            <ac:spMk id="5" creationId="{0BDEAF02-67C0-42BC-A60B-4258000CAD97}"/>
          </ac:spMkLst>
        </pc:spChg>
        <pc:spChg chg="mod">
          <ac:chgData name="Studio Ventimiglia | avv. Marco Marengo" userId="f9c51c70-5e8a-4beb-bfce-3f80ced40723" providerId="ADAL" clId="{39A69C32-50DA-4000-B206-B2183EF071E7}" dt="2023-01-13T16:03:29.531" v="184" actId="14100"/>
          <ac:spMkLst>
            <pc:docMk/>
            <pc:sldMk cId="3871716742" sldId="256"/>
            <ac:spMk id="28" creationId="{0652EB1B-D530-F14C-A831-DF42A1FA2AAF}"/>
          </ac:spMkLst>
        </pc:spChg>
      </pc:sldChg>
      <pc:sldChg chg="modSp mod">
        <pc:chgData name="Studio Ventimiglia | avv. Marco Marengo" userId="f9c51c70-5e8a-4beb-bfce-3f80ced40723" providerId="ADAL" clId="{39A69C32-50DA-4000-B206-B2183EF071E7}" dt="2023-01-13T16:15:18.839" v="343" actId="20577"/>
        <pc:sldMkLst>
          <pc:docMk/>
          <pc:sldMk cId="642652304" sldId="332"/>
        </pc:sldMkLst>
        <pc:spChg chg="mod">
          <ac:chgData name="Studio Ventimiglia | avv. Marco Marengo" userId="f9c51c70-5e8a-4beb-bfce-3f80ced40723" providerId="ADAL" clId="{39A69C32-50DA-4000-B206-B2183EF071E7}" dt="2023-01-13T16:15:18.839" v="343" actId="20577"/>
          <ac:spMkLst>
            <pc:docMk/>
            <pc:sldMk cId="642652304" sldId="332"/>
            <ac:spMk id="15" creationId="{32B967E7-7E1E-46FA-BB60-BD5F840FE0DC}"/>
          </ac:spMkLst>
        </pc:spChg>
      </pc:sldChg>
      <pc:sldChg chg="del">
        <pc:chgData name="Studio Ventimiglia | avv. Marco Marengo" userId="f9c51c70-5e8a-4beb-bfce-3f80ced40723" providerId="ADAL" clId="{39A69C32-50DA-4000-B206-B2183EF071E7}" dt="2023-01-16T10:58:29.566" v="366" actId="2696"/>
        <pc:sldMkLst>
          <pc:docMk/>
          <pc:sldMk cId="962243464" sldId="2063"/>
        </pc:sldMkLst>
      </pc:sldChg>
    </pc:docChg>
  </pc:docChgLst>
  <pc:docChgLst>
    <pc:chgData name="Studio Ventimiglia | avv. Marco Marengo" userId="f9c51c70-5e8a-4beb-bfce-3f80ced40723" providerId="ADAL" clId="{B8D9A898-A5AF-43C1-9810-A2D1EB6BD8E8}"/>
    <pc:docChg chg="custSel modSld">
      <pc:chgData name="Studio Ventimiglia | avv. Marco Marengo" userId="f9c51c70-5e8a-4beb-bfce-3f80ced40723" providerId="ADAL" clId="{B8D9A898-A5AF-43C1-9810-A2D1EB6BD8E8}" dt="2022-02-15T11:37:34.342" v="641" actId="114"/>
      <pc:docMkLst>
        <pc:docMk/>
      </pc:docMkLst>
      <pc:sldChg chg="modSp mod">
        <pc:chgData name="Studio Ventimiglia | avv. Marco Marengo" userId="f9c51c70-5e8a-4beb-bfce-3f80ced40723" providerId="ADAL" clId="{B8D9A898-A5AF-43C1-9810-A2D1EB6BD8E8}" dt="2022-02-11T16:53:52.425" v="78" actId="20577"/>
        <pc:sldMkLst>
          <pc:docMk/>
          <pc:sldMk cId="1668406409" sldId="257"/>
        </pc:sldMkLst>
        <pc:spChg chg="mod">
          <ac:chgData name="Studio Ventimiglia | avv. Marco Marengo" userId="f9c51c70-5e8a-4beb-bfce-3f80ced40723" providerId="ADAL" clId="{B8D9A898-A5AF-43C1-9810-A2D1EB6BD8E8}" dt="2022-02-11T16:53:52.425" v="78" actId="20577"/>
          <ac:spMkLst>
            <pc:docMk/>
            <pc:sldMk cId="1668406409" sldId="257"/>
            <ac:spMk id="11" creationId="{2C07F2B5-1B67-40F1-9DB9-9F8471B0BA0B}"/>
          </ac:spMkLst>
        </pc:spChg>
      </pc:sldChg>
      <pc:sldChg chg="modSp mod">
        <pc:chgData name="Studio Ventimiglia | avv. Marco Marengo" userId="f9c51c70-5e8a-4beb-bfce-3f80ced40723" providerId="ADAL" clId="{B8D9A898-A5AF-43C1-9810-A2D1EB6BD8E8}" dt="2022-02-11T17:13:19.279" v="552" actId="20577"/>
        <pc:sldMkLst>
          <pc:docMk/>
          <pc:sldMk cId="2604950840" sldId="306"/>
        </pc:sldMkLst>
        <pc:spChg chg="mod">
          <ac:chgData name="Studio Ventimiglia | avv. Marco Marengo" userId="f9c51c70-5e8a-4beb-bfce-3f80ced40723" providerId="ADAL" clId="{B8D9A898-A5AF-43C1-9810-A2D1EB6BD8E8}" dt="2022-02-11T17:13:19.279" v="552" actId="20577"/>
          <ac:spMkLst>
            <pc:docMk/>
            <pc:sldMk cId="2604950840" sldId="306"/>
            <ac:spMk id="11" creationId="{2C07F2B5-1B67-40F1-9DB9-9F8471B0BA0B}"/>
          </ac:spMkLst>
        </pc:spChg>
      </pc:sldChg>
      <pc:sldChg chg="modSp mod">
        <pc:chgData name="Studio Ventimiglia | avv. Marco Marengo" userId="f9c51c70-5e8a-4beb-bfce-3f80ced40723" providerId="ADAL" clId="{B8D9A898-A5AF-43C1-9810-A2D1EB6BD8E8}" dt="2022-02-11T16:54:58.344" v="100" actId="20577"/>
        <pc:sldMkLst>
          <pc:docMk/>
          <pc:sldMk cId="642652304" sldId="332"/>
        </pc:sldMkLst>
        <pc:spChg chg="mod">
          <ac:chgData name="Studio Ventimiglia | avv. Marco Marengo" userId="f9c51c70-5e8a-4beb-bfce-3f80ced40723" providerId="ADAL" clId="{B8D9A898-A5AF-43C1-9810-A2D1EB6BD8E8}" dt="2022-02-11T16:54:58.344" v="100" actId="20577"/>
          <ac:spMkLst>
            <pc:docMk/>
            <pc:sldMk cId="642652304" sldId="332"/>
            <ac:spMk id="15" creationId="{32B967E7-7E1E-46FA-BB60-BD5F840FE0DC}"/>
          </ac:spMkLst>
        </pc:spChg>
      </pc:sldChg>
      <pc:sldChg chg="modSp mod">
        <pc:chgData name="Studio Ventimiglia | avv. Marco Marengo" userId="f9c51c70-5e8a-4beb-bfce-3f80ced40723" providerId="ADAL" clId="{B8D9A898-A5AF-43C1-9810-A2D1EB6BD8E8}" dt="2022-02-15T11:37:34.342" v="641" actId="114"/>
        <pc:sldMkLst>
          <pc:docMk/>
          <pc:sldMk cId="2607532704" sldId="333"/>
        </pc:sldMkLst>
        <pc:spChg chg="mod">
          <ac:chgData name="Studio Ventimiglia | avv. Marco Marengo" userId="f9c51c70-5e8a-4beb-bfce-3f80ced40723" providerId="ADAL" clId="{B8D9A898-A5AF-43C1-9810-A2D1EB6BD8E8}" dt="2022-02-15T11:37:23.245" v="639" actId="1076"/>
          <ac:spMkLst>
            <pc:docMk/>
            <pc:sldMk cId="2607532704" sldId="333"/>
            <ac:spMk id="8" creationId="{72CEFC07-06E1-467A-9D1D-035872CF7F9F}"/>
          </ac:spMkLst>
        </pc:spChg>
        <pc:spChg chg="mod">
          <ac:chgData name="Studio Ventimiglia | avv. Marco Marengo" userId="f9c51c70-5e8a-4beb-bfce-3f80ced40723" providerId="ADAL" clId="{B8D9A898-A5AF-43C1-9810-A2D1EB6BD8E8}" dt="2022-02-15T11:37:34.342" v="641" actId="114"/>
          <ac:spMkLst>
            <pc:docMk/>
            <pc:sldMk cId="2607532704" sldId="333"/>
            <ac:spMk id="10" creationId="{DAF02E08-9AC9-49E6-9E7A-DAACF0E6C1CC}"/>
          </ac:spMkLst>
        </pc:spChg>
      </pc:sldChg>
      <pc:sldChg chg="modSp mod">
        <pc:chgData name="Studio Ventimiglia | avv. Marco Marengo" userId="f9c51c70-5e8a-4beb-bfce-3f80ced40723" providerId="ADAL" clId="{B8D9A898-A5AF-43C1-9810-A2D1EB6BD8E8}" dt="2022-02-11T16:56:11.636" v="107" actId="20577"/>
        <pc:sldMkLst>
          <pc:docMk/>
          <pc:sldMk cId="1990555052" sldId="336"/>
        </pc:sldMkLst>
        <pc:spChg chg="mod">
          <ac:chgData name="Studio Ventimiglia | avv. Marco Marengo" userId="f9c51c70-5e8a-4beb-bfce-3f80ced40723" providerId="ADAL" clId="{B8D9A898-A5AF-43C1-9810-A2D1EB6BD8E8}" dt="2022-02-11T16:56:01.706" v="106" actId="20577"/>
          <ac:spMkLst>
            <pc:docMk/>
            <pc:sldMk cId="1990555052" sldId="336"/>
            <ac:spMk id="11" creationId="{CC459EE2-ACC4-492E-8141-7A00D6F40248}"/>
          </ac:spMkLst>
        </pc:spChg>
        <pc:spChg chg="mod">
          <ac:chgData name="Studio Ventimiglia | avv. Marco Marengo" userId="f9c51c70-5e8a-4beb-bfce-3f80ced40723" providerId="ADAL" clId="{B8D9A898-A5AF-43C1-9810-A2D1EB6BD8E8}" dt="2022-02-11T16:56:11.636" v="107" actId="20577"/>
          <ac:spMkLst>
            <pc:docMk/>
            <pc:sldMk cId="1990555052" sldId="336"/>
            <ac:spMk id="12" creationId="{74C6CC69-515C-4ECC-9551-0D092A6B3DE2}"/>
          </ac:spMkLst>
        </pc:spChg>
      </pc:sldChg>
      <pc:sldChg chg="modSp mod">
        <pc:chgData name="Studio Ventimiglia | avv. Marco Marengo" userId="f9c51c70-5e8a-4beb-bfce-3f80ced40723" providerId="ADAL" clId="{B8D9A898-A5AF-43C1-9810-A2D1EB6BD8E8}" dt="2022-02-11T16:58:11.720" v="141" actId="20577"/>
        <pc:sldMkLst>
          <pc:docMk/>
          <pc:sldMk cId="3059125665" sldId="345"/>
        </pc:sldMkLst>
        <pc:spChg chg="mod">
          <ac:chgData name="Studio Ventimiglia | avv. Marco Marengo" userId="f9c51c70-5e8a-4beb-bfce-3f80ced40723" providerId="ADAL" clId="{B8D9A898-A5AF-43C1-9810-A2D1EB6BD8E8}" dt="2022-02-11T16:58:11.720" v="141" actId="20577"/>
          <ac:spMkLst>
            <pc:docMk/>
            <pc:sldMk cId="3059125665" sldId="345"/>
            <ac:spMk id="11" creationId="{2A34F324-7ED7-4575-AF32-AB121347A74C}"/>
          </ac:spMkLst>
        </pc:spChg>
      </pc:sldChg>
      <pc:sldChg chg="modSp mod">
        <pc:chgData name="Studio Ventimiglia | avv. Marco Marengo" userId="f9c51c70-5e8a-4beb-bfce-3f80ced40723" providerId="ADAL" clId="{B8D9A898-A5AF-43C1-9810-A2D1EB6BD8E8}" dt="2022-02-11T16:58:20.173" v="161" actId="20577"/>
        <pc:sldMkLst>
          <pc:docMk/>
          <pc:sldMk cId="3247375971" sldId="346"/>
        </pc:sldMkLst>
        <pc:spChg chg="mod">
          <ac:chgData name="Studio Ventimiglia | avv. Marco Marengo" userId="f9c51c70-5e8a-4beb-bfce-3f80ced40723" providerId="ADAL" clId="{B8D9A898-A5AF-43C1-9810-A2D1EB6BD8E8}" dt="2022-02-11T16:58:20.173" v="161" actId="20577"/>
          <ac:spMkLst>
            <pc:docMk/>
            <pc:sldMk cId="3247375971" sldId="346"/>
            <ac:spMk id="11" creationId="{2A34F324-7ED7-4575-AF32-AB121347A74C}"/>
          </ac:spMkLst>
        </pc:spChg>
      </pc:sldChg>
      <pc:sldChg chg="modSp mod">
        <pc:chgData name="Studio Ventimiglia | avv. Marco Marengo" userId="f9c51c70-5e8a-4beb-bfce-3f80ced40723" providerId="ADAL" clId="{B8D9A898-A5AF-43C1-9810-A2D1EB6BD8E8}" dt="2022-02-11T16:58:46.049" v="248" actId="20577"/>
        <pc:sldMkLst>
          <pc:docMk/>
          <pc:sldMk cId="1484154044" sldId="347"/>
        </pc:sldMkLst>
        <pc:spChg chg="mod">
          <ac:chgData name="Studio Ventimiglia | avv. Marco Marengo" userId="f9c51c70-5e8a-4beb-bfce-3f80ced40723" providerId="ADAL" clId="{B8D9A898-A5AF-43C1-9810-A2D1EB6BD8E8}" dt="2022-02-11T16:58:46.049" v="248" actId="20577"/>
          <ac:spMkLst>
            <pc:docMk/>
            <pc:sldMk cId="1484154044" sldId="347"/>
            <ac:spMk id="11" creationId="{2A34F324-7ED7-4575-AF32-AB121347A74C}"/>
          </ac:spMkLst>
        </pc:spChg>
      </pc:sldChg>
      <pc:sldChg chg="delSp modSp mod">
        <pc:chgData name="Studio Ventimiglia | avv. Marco Marengo" userId="f9c51c70-5e8a-4beb-bfce-3f80ced40723" providerId="ADAL" clId="{B8D9A898-A5AF-43C1-9810-A2D1EB6BD8E8}" dt="2022-02-11T17:03:11.930" v="462" actId="14861"/>
        <pc:sldMkLst>
          <pc:docMk/>
          <pc:sldMk cId="2686043484" sldId="348"/>
        </pc:sldMkLst>
        <pc:spChg chg="mod">
          <ac:chgData name="Studio Ventimiglia | avv. Marco Marengo" userId="f9c51c70-5e8a-4beb-bfce-3f80ced40723" providerId="ADAL" clId="{B8D9A898-A5AF-43C1-9810-A2D1EB6BD8E8}" dt="2022-02-11T17:03:04.780" v="461" actId="313"/>
          <ac:spMkLst>
            <pc:docMk/>
            <pc:sldMk cId="2686043484" sldId="348"/>
            <ac:spMk id="11" creationId="{2A34F324-7ED7-4575-AF32-AB121347A74C}"/>
          </ac:spMkLst>
        </pc:spChg>
        <pc:spChg chg="mod">
          <ac:chgData name="Studio Ventimiglia | avv. Marco Marengo" userId="f9c51c70-5e8a-4beb-bfce-3f80ced40723" providerId="ADAL" clId="{B8D9A898-A5AF-43C1-9810-A2D1EB6BD8E8}" dt="2022-02-11T17:03:01.452" v="460" actId="1076"/>
          <ac:spMkLst>
            <pc:docMk/>
            <pc:sldMk cId="2686043484" sldId="348"/>
            <ac:spMk id="12" creationId="{D4B0A8D0-9673-4B43-B2A6-7BD0B8408E2D}"/>
          </ac:spMkLst>
        </pc:spChg>
        <pc:spChg chg="mod">
          <ac:chgData name="Studio Ventimiglia | avv. Marco Marengo" userId="f9c51c70-5e8a-4beb-bfce-3f80ced40723" providerId="ADAL" clId="{B8D9A898-A5AF-43C1-9810-A2D1EB6BD8E8}" dt="2022-02-11T17:03:11.930" v="462" actId="14861"/>
          <ac:spMkLst>
            <pc:docMk/>
            <pc:sldMk cId="2686043484" sldId="348"/>
            <ac:spMk id="16" creationId="{1CBA4491-3DC7-4570-9A59-19CA5C3BA11C}"/>
          </ac:spMkLst>
        </pc:spChg>
        <pc:spChg chg="del">
          <ac:chgData name="Studio Ventimiglia | avv. Marco Marengo" userId="f9c51c70-5e8a-4beb-bfce-3f80ced40723" providerId="ADAL" clId="{B8D9A898-A5AF-43C1-9810-A2D1EB6BD8E8}" dt="2022-02-11T16:59:07.222" v="275" actId="21"/>
          <ac:spMkLst>
            <pc:docMk/>
            <pc:sldMk cId="2686043484" sldId="348"/>
            <ac:spMk id="17" creationId="{32868BEB-CECD-41A2-A3CD-D1515987508F}"/>
          </ac:spMkLst>
        </pc:spChg>
      </pc:sldChg>
      <pc:sldChg chg="modSp mod">
        <pc:chgData name="Studio Ventimiglia | avv. Marco Marengo" userId="f9c51c70-5e8a-4beb-bfce-3f80ced40723" providerId="ADAL" clId="{B8D9A898-A5AF-43C1-9810-A2D1EB6BD8E8}" dt="2022-02-11T17:07:29.370" v="508" actId="1076"/>
        <pc:sldMkLst>
          <pc:docMk/>
          <pc:sldMk cId="2965277601" sldId="349"/>
        </pc:sldMkLst>
        <pc:spChg chg="mod">
          <ac:chgData name="Studio Ventimiglia | avv. Marco Marengo" userId="f9c51c70-5e8a-4beb-bfce-3f80ced40723" providerId="ADAL" clId="{B8D9A898-A5AF-43C1-9810-A2D1EB6BD8E8}" dt="2022-02-11T17:04:31.822" v="466" actId="14100"/>
          <ac:spMkLst>
            <pc:docMk/>
            <pc:sldMk cId="2965277601" sldId="349"/>
            <ac:spMk id="8" creationId="{3A1472FB-373B-4008-A4C6-12855A26DFBF}"/>
          </ac:spMkLst>
        </pc:spChg>
        <pc:spChg chg="mod">
          <ac:chgData name="Studio Ventimiglia | avv. Marco Marengo" userId="f9c51c70-5e8a-4beb-bfce-3f80ced40723" providerId="ADAL" clId="{B8D9A898-A5AF-43C1-9810-A2D1EB6BD8E8}" dt="2022-02-11T17:05:20.617" v="481" actId="1076"/>
          <ac:spMkLst>
            <pc:docMk/>
            <pc:sldMk cId="2965277601" sldId="349"/>
            <ac:spMk id="10" creationId="{B95A3FB9-8473-498A-BDAB-E6EB14B319D0}"/>
          </ac:spMkLst>
        </pc:spChg>
        <pc:spChg chg="mod">
          <ac:chgData name="Studio Ventimiglia | avv. Marco Marengo" userId="f9c51c70-5e8a-4beb-bfce-3f80ced40723" providerId="ADAL" clId="{B8D9A898-A5AF-43C1-9810-A2D1EB6BD8E8}" dt="2022-02-11T17:06:43.815" v="505" actId="20577"/>
          <ac:spMkLst>
            <pc:docMk/>
            <pc:sldMk cId="2965277601" sldId="349"/>
            <ac:spMk id="11" creationId="{2A34F324-7ED7-4575-AF32-AB121347A74C}"/>
          </ac:spMkLst>
        </pc:spChg>
        <pc:spChg chg="mod">
          <ac:chgData name="Studio Ventimiglia | avv. Marco Marengo" userId="f9c51c70-5e8a-4beb-bfce-3f80ced40723" providerId="ADAL" clId="{B8D9A898-A5AF-43C1-9810-A2D1EB6BD8E8}" dt="2022-02-11T17:07:29.370" v="508" actId="1076"/>
          <ac:spMkLst>
            <pc:docMk/>
            <pc:sldMk cId="2965277601" sldId="349"/>
            <ac:spMk id="13" creationId="{F68EDCAE-19E4-422A-B609-F00597E96D75}"/>
          </ac:spMkLst>
        </pc:spChg>
        <pc:spChg chg="mod">
          <ac:chgData name="Studio Ventimiglia | avv. Marco Marengo" userId="f9c51c70-5e8a-4beb-bfce-3f80ced40723" providerId="ADAL" clId="{B8D9A898-A5AF-43C1-9810-A2D1EB6BD8E8}" dt="2022-02-11T17:05:15.157" v="480" actId="1076"/>
          <ac:spMkLst>
            <pc:docMk/>
            <pc:sldMk cId="2965277601" sldId="349"/>
            <ac:spMk id="14" creationId="{1926D3A2-80BE-4261-8766-1FBB383CDE2E}"/>
          </ac:spMkLst>
        </pc:spChg>
      </pc:sldChg>
      <pc:sldChg chg="addSp delSp modSp mod">
        <pc:chgData name="Studio Ventimiglia | avv. Marco Marengo" userId="f9c51c70-5e8a-4beb-bfce-3f80ced40723" providerId="ADAL" clId="{B8D9A898-A5AF-43C1-9810-A2D1EB6BD8E8}" dt="2022-02-11T17:10:05.255" v="540" actId="14100"/>
        <pc:sldMkLst>
          <pc:docMk/>
          <pc:sldMk cId="4221878532" sldId="350"/>
        </pc:sldMkLst>
        <pc:spChg chg="del">
          <ac:chgData name="Studio Ventimiglia | avv. Marco Marengo" userId="f9c51c70-5e8a-4beb-bfce-3f80ced40723" providerId="ADAL" clId="{B8D9A898-A5AF-43C1-9810-A2D1EB6BD8E8}" dt="2022-02-11T17:08:01.150" v="511" actId="21"/>
          <ac:spMkLst>
            <pc:docMk/>
            <pc:sldMk cId="4221878532" sldId="350"/>
            <ac:spMk id="4" creationId="{158D503D-AFBE-496E-80F2-37174BD1DC4C}"/>
          </ac:spMkLst>
        </pc:spChg>
        <pc:spChg chg="add mod">
          <ac:chgData name="Studio Ventimiglia | avv. Marco Marengo" userId="f9c51c70-5e8a-4beb-bfce-3f80ced40723" providerId="ADAL" clId="{B8D9A898-A5AF-43C1-9810-A2D1EB6BD8E8}" dt="2022-02-11T17:08:46.193" v="521" actId="1076"/>
          <ac:spMkLst>
            <pc:docMk/>
            <pc:sldMk cId="4221878532" sldId="350"/>
            <ac:spMk id="8" creationId="{9DC98687-DC38-47D5-87D4-3452DDD172DC}"/>
          </ac:spMkLst>
        </pc:spChg>
        <pc:spChg chg="mod">
          <ac:chgData name="Studio Ventimiglia | avv. Marco Marengo" userId="f9c51c70-5e8a-4beb-bfce-3f80ced40723" providerId="ADAL" clId="{B8D9A898-A5AF-43C1-9810-A2D1EB6BD8E8}" dt="2022-02-11T17:10:05.255" v="540" actId="14100"/>
          <ac:spMkLst>
            <pc:docMk/>
            <pc:sldMk cId="4221878532" sldId="350"/>
            <ac:spMk id="9" creationId="{0E28621C-3A6C-4F83-B487-C80535AACAEE}"/>
          </ac:spMkLst>
        </pc:spChg>
        <pc:spChg chg="mod">
          <ac:chgData name="Studio Ventimiglia | avv. Marco Marengo" userId="f9c51c70-5e8a-4beb-bfce-3f80ced40723" providerId="ADAL" clId="{B8D9A898-A5AF-43C1-9810-A2D1EB6BD8E8}" dt="2022-02-11T17:09:50.071" v="538" actId="20577"/>
          <ac:spMkLst>
            <pc:docMk/>
            <pc:sldMk cId="4221878532" sldId="350"/>
            <ac:spMk id="11" creationId="{2A34F324-7ED7-4575-AF32-AB121347A74C}"/>
          </ac:spMkLst>
        </pc:spChg>
        <pc:spChg chg="mod">
          <ac:chgData name="Studio Ventimiglia | avv. Marco Marengo" userId="f9c51c70-5e8a-4beb-bfce-3f80ced40723" providerId="ADAL" clId="{B8D9A898-A5AF-43C1-9810-A2D1EB6BD8E8}" dt="2022-02-11T17:08:10.236" v="514" actId="1076"/>
          <ac:spMkLst>
            <pc:docMk/>
            <pc:sldMk cId="4221878532" sldId="350"/>
            <ac:spMk id="12" creationId="{AB64F203-D241-459B-BCEF-06B0A0115843}"/>
          </ac:spMkLst>
        </pc:spChg>
        <pc:spChg chg="mod">
          <ac:chgData name="Studio Ventimiglia | avv. Marco Marengo" userId="f9c51c70-5e8a-4beb-bfce-3f80ced40723" providerId="ADAL" clId="{B8D9A898-A5AF-43C1-9810-A2D1EB6BD8E8}" dt="2022-02-11T17:08:29.064" v="519" actId="14100"/>
          <ac:spMkLst>
            <pc:docMk/>
            <pc:sldMk cId="4221878532" sldId="350"/>
            <ac:spMk id="15" creationId="{A17B0A74-5EE2-40DB-B3D9-8B3DFBB6B08E}"/>
          </ac:spMkLst>
        </pc:spChg>
      </pc:sldChg>
      <pc:sldChg chg="modSp mod">
        <pc:chgData name="Studio Ventimiglia | avv. Marco Marengo" userId="f9c51c70-5e8a-4beb-bfce-3f80ced40723" providerId="ADAL" clId="{B8D9A898-A5AF-43C1-9810-A2D1EB6BD8E8}" dt="2022-02-11T17:11:41.740" v="547" actId="20577"/>
        <pc:sldMkLst>
          <pc:docMk/>
          <pc:sldMk cId="2948242856" sldId="351"/>
        </pc:sldMkLst>
        <pc:spChg chg="mod">
          <ac:chgData name="Studio Ventimiglia | avv. Marco Marengo" userId="f9c51c70-5e8a-4beb-bfce-3f80ced40723" providerId="ADAL" clId="{B8D9A898-A5AF-43C1-9810-A2D1EB6BD8E8}" dt="2022-02-11T17:11:27.726" v="542" actId="20577"/>
          <ac:spMkLst>
            <pc:docMk/>
            <pc:sldMk cId="2948242856" sldId="351"/>
            <ac:spMk id="17" creationId="{C8A44C48-F769-4B63-A8AC-1A4DB299D5FD}"/>
          </ac:spMkLst>
        </pc:spChg>
        <pc:spChg chg="mod">
          <ac:chgData name="Studio Ventimiglia | avv. Marco Marengo" userId="f9c51c70-5e8a-4beb-bfce-3f80ced40723" providerId="ADAL" clId="{B8D9A898-A5AF-43C1-9810-A2D1EB6BD8E8}" dt="2022-02-11T17:11:31.367" v="544" actId="20577"/>
          <ac:spMkLst>
            <pc:docMk/>
            <pc:sldMk cId="2948242856" sldId="351"/>
            <ac:spMk id="19" creationId="{6ED7ACBA-2513-4679-8F5F-3422BDFA4C85}"/>
          </ac:spMkLst>
        </pc:spChg>
        <pc:spChg chg="mod">
          <ac:chgData name="Studio Ventimiglia | avv. Marco Marengo" userId="f9c51c70-5e8a-4beb-bfce-3f80ced40723" providerId="ADAL" clId="{B8D9A898-A5AF-43C1-9810-A2D1EB6BD8E8}" dt="2022-02-11T17:11:41.740" v="547" actId="20577"/>
          <ac:spMkLst>
            <pc:docMk/>
            <pc:sldMk cId="2948242856" sldId="351"/>
            <ac:spMk id="23" creationId="{C8BBF6FC-7EC3-4D45-8FD4-B2DCD44078F5}"/>
          </ac:spMkLst>
        </pc:spChg>
      </pc:sldChg>
      <pc:sldChg chg="modSp mod">
        <pc:chgData name="Studio Ventimiglia | avv. Marco Marengo" userId="f9c51c70-5e8a-4beb-bfce-3f80ced40723" providerId="ADAL" clId="{B8D9A898-A5AF-43C1-9810-A2D1EB6BD8E8}" dt="2022-02-11T17:12:14.475" v="550" actId="313"/>
        <pc:sldMkLst>
          <pc:docMk/>
          <pc:sldMk cId="1417509939" sldId="353"/>
        </pc:sldMkLst>
        <pc:spChg chg="mod">
          <ac:chgData name="Studio Ventimiglia | avv. Marco Marengo" userId="f9c51c70-5e8a-4beb-bfce-3f80ced40723" providerId="ADAL" clId="{B8D9A898-A5AF-43C1-9810-A2D1EB6BD8E8}" dt="2022-02-11T17:12:14.475" v="550" actId="313"/>
          <ac:spMkLst>
            <pc:docMk/>
            <pc:sldMk cId="1417509939" sldId="353"/>
            <ac:spMk id="10" creationId="{70971E36-0B2F-4FB7-87A8-8D93744DB369}"/>
          </ac:spMkLst>
        </pc:spChg>
      </pc:sldChg>
    </pc:docChg>
  </pc:docChgLst>
  <pc:docChgLst>
    <pc:chgData name="Studio Ventimiglia | avv. Giorgia Mancuso" userId="S::mancuso@studiolegaleventimiglia.com::2879960f-2b33-4f50-941e-700097ec1ceb" providerId="AD" clId="Web-{ABFB3EEE-2E30-9E13-0DC5-6E67230F0629}"/>
    <pc:docChg chg="addSld delSld modSld sldOrd addMainMaster">
      <pc:chgData name="Studio Ventimiglia | avv. Giorgia Mancuso" userId="S::mancuso@studiolegaleventimiglia.com::2879960f-2b33-4f50-941e-700097ec1ceb" providerId="AD" clId="Web-{ABFB3EEE-2E30-9E13-0DC5-6E67230F0629}" dt="2021-07-18T15:44:04.089" v="11"/>
      <pc:docMkLst>
        <pc:docMk/>
      </pc:docMkLst>
      <pc:sldChg chg="modSp">
        <pc:chgData name="Studio Ventimiglia | avv. Giorgia Mancuso" userId="S::mancuso@studiolegaleventimiglia.com::2879960f-2b33-4f50-941e-700097ec1ceb" providerId="AD" clId="Web-{ABFB3EEE-2E30-9E13-0DC5-6E67230F0629}" dt="2021-07-18T15:35:58.143" v="4" actId="20577"/>
        <pc:sldMkLst>
          <pc:docMk/>
          <pc:sldMk cId="3968927292" sldId="270"/>
        </pc:sldMkLst>
        <pc:spChg chg="mod">
          <ac:chgData name="Studio Ventimiglia | avv. Giorgia Mancuso" userId="S::mancuso@studiolegaleventimiglia.com::2879960f-2b33-4f50-941e-700097ec1ceb" providerId="AD" clId="Web-{ABFB3EEE-2E30-9E13-0DC5-6E67230F0629}" dt="2021-07-18T15:35:58.143" v="4" actId="20577"/>
          <ac:spMkLst>
            <pc:docMk/>
            <pc:sldMk cId="3968927292" sldId="270"/>
            <ac:spMk id="19" creationId="{F76D9F7C-7F07-4AD7-B88C-1BFFAF96462E}"/>
          </ac:spMkLst>
        </pc:spChg>
      </pc:sldChg>
      <pc:sldChg chg="add">
        <pc:chgData name="Studio Ventimiglia | avv. Giorgia Mancuso" userId="S::mancuso@studiolegaleventimiglia.com::2879960f-2b33-4f50-941e-700097ec1ceb" providerId="AD" clId="Web-{ABFB3EEE-2E30-9E13-0DC5-6E67230F0629}" dt="2021-07-18T15:36:55.254" v="5"/>
        <pc:sldMkLst>
          <pc:docMk/>
          <pc:sldMk cId="3877256401" sldId="310"/>
        </pc:sldMkLst>
      </pc:sldChg>
      <pc:sldChg chg="add">
        <pc:chgData name="Studio Ventimiglia | avv. Giorgia Mancuso" userId="S::mancuso@studiolegaleventimiglia.com::2879960f-2b33-4f50-941e-700097ec1ceb" providerId="AD" clId="Web-{ABFB3EEE-2E30-9E13-0DC5-6E67230F0629}" dt="2021-07-18T15:42:44.260" v="6"/>
        <pc:sldMkLst>
          <pc:docMk/>
          <pc:sldMk cId="174464098" sldId="311"/>
        </pc:sldMkLst>
      </pc:sldChg>
      <pc:sldChg chg="add">
        <pc:chgData name="Studio Ventimiglia | avv. Giorgia Mancuso" userId="S::mancuso@studiolegaleventimiglia.com::2879960f-2b33-4f50-941e-700097ec1ceb" providerId="AD" clId="Web-{ABFB3EEE-2E30-9E13-0DC5-6E67230F0629}" dt="2021-07-18T15:43:11.338" v="7"/>
        <pc:sldMkLst>
          <pc:docMk/>
          <pc:sldMk cId="2074200192" sldId="312"/>
        </pc:sldMkLst>
      </pc:sldChg>
      <pc:sldChg chg="add ord">
        <pc:chgData name="Studio Ventimiglia | avv. Giorgia Mancuso" userId="S::mancuso@studiolegaleventimiglia.com::2879960f-2b33-4f50-941e-700097ec1ceb" providerId="AD" clId="Web-{ABFB3EEE-2E30-9E13-0DC5-6E67230F0629}" dt="2021-07-18T15:44:04.089" v="11"/>
        <pc:sldMkLst>
          <pc:docMk/>
          <pc:sldMk cId="987674571" sldId="313"/>
        </pc:sldMkLst>
      </pc:sldChg>
      <pc:sldChg chg="add del">
        <pc:chgData name="Studio Ventimiglia | avv. Giorgia Mancuso" userId="S::mancuso@studiolegaleventimiglia.com::2879960f-2b33-4f50-941e-700097ec1ceb" providerId="AD" clId="Web-{ABFB3EEE-2E30-9E13-0DC5-6E67230F0629}" dt="2021-07-18T15:43:56.386" v="9"/>
        <pc:sldMkLst>
          <pc:docMk/>
          <pc:sldMk cId="3805752965" sldId="313"/>
        </pc:sldMkLst>
      </pc:sldChg>
      <pc:sldMasterChg chg="add addSldLayout">
        <pc:chgData name="Studio Ventimiglia | avv. Giorgia Mancuso" userId="S::mancuso@studiolegaleventimiglia.com::2879960f-2b33-4f50-941e-700097ec1ceb" providerId="AD" clId="Web-{ABFB3EEE-2E30-9E13-0DC5-6E67230F0629}" dt="2021-07-18T15:36:55.254" v="5"/>
        <pc:sldMasterMkLst>
          <pc:docMk/>
          <pc:sldMasterMk cId="1741608879" sldId="2147483648"/>
        </pc:sldMasterMkLst>
        <pc:sldLayoutChg chg="add">
          <pc:chgData name="Studio Ventimiglia | avv. Giorgia Mancuso" userId="S::mancuso@studiolegaleventimiglia.com::2879960f-2b33-4f50-941e-700097ec1ceb" providerId="AD" clId="Web-{ABFB3EEE-2E30-9E13-0DC5-6E67230F0629}" dt="2021-07-18T15:36:55.254" v="5"/>
          <pc:sldLayoutMkLst>
            <pc:docMk/>
            <pc:sldMasterMk cId="1741608879" sldId="2147483648"/>
            <pc:sldLayoutMk cId="3492337077" sldId="2147483649"/>
          </pc:sldLayoutMkLst>
        </pc:sldLayoutChg>
        <pc:sldLayoutChg chg="add">
          <pc:chgData name="Studio Ventimiglia | avv. Giorgia Mancuso" userId="S::mancuso@studiolegaleventimiglia.com::2879960f-2b33-4f50-941e-700097ec1ceb" providerId="AD" clId="Web-{ABFB3EEE-2E30-9E13-0DC5-6E67230F0629}" dt="2021-07-18T15:36:55.254" v="5"/>
          <pc:sldLayoutMkLst>
            <pc:docMk/>
            <pc:sldMasterMk cId="1741608879" sldId="2147483648"/>
            <pc:sldLayoutMk cId="139660400" sldId="2147483650"/>
          </pc:sldLayoutMkLst>
        </pc:sldLayoutChg>
        <pc:sldLayoutChg chg="add">
          <pc:chgData name="Studio Ventimiglia | avv. Giorgia Mancuso" userId="S::mancuso@studiolegaleventimiglia.com::2879960f-2b33-4f50-941e-700097ec1ceb" providerId="AD" clId="Web-{ABFB3EEE-2E30-9E13-0DC5-6E67230F0629}" dt="2021-07-18T15:36:55.254" v="5"/>
          <pc:sldLayoutMkLst>
            <pc:docMk/>
            <pc:sldMasterMk cId="1741608879" sldId="2147483648"/>
            <pc:sldLayoutMk cId="3968367148" sldId="2147483651"/>
          </pc:sldLayoutMkLst>
        </pc:sldLayoutChg>
        <pc:sldLayoutChg chg="add">
          <pc:chgData name="Studio Ventimiglia | avv. Giorgia Mancuso" userId="S::mancuso@studiolegaleventimiglia.com::2879960f-2b33-4f50-941e-700097ec1ceb" providerId="AD" clId="Web-{ABFB3EEE-2E30-9E13-0DC5-6E67230F0629}" dt="2021-07-18T15:36:55.254" v="5"/>
          <pc:sldLayoutMkLst>
            <pc:docMk/>
            <pc:sldMasterMk cId="1741608879" sldId="2147483648"/>
            <pc:sldLayoutMk cId="2239309849" sldId="2147483652"/>
          </pc:sldLayoutMkLst>
        </pc:sldLayoutChg>
        <pc:sldLayoutChg chg="add">
          <pc:chgData name="Studio Ventimiglia | avv. Giorgia Mancuso" userId="S::mancuso@studiolegaleventimiglia.com::2879960f-2b33-4f50-941e-700097ec1ceb" providerId="AD" clId="Web-{ABFB3EEE-2E30-9E13-0DC5-6E67230F0629}" dt="2021-07-18T15:36:55.254" v="5"/>
          <pc:sldLayoutMkLst>
            <pc:docMk/>
            <pc:sldMasterMk cId="1741608879" sldId="2147483648"/>
            <pc:sldLayoutMk cId="510134126" sldId="2147483653"/>
          </pc:sldLayoutMkLst>
        </pc:sldLayoutChg>
        <pc:sldLayoutChg chg="add">
          <pc:chgData name="Studio Ventimiglia | avv. Giorgia Mancuso" userId="S::mancuso@studiolegaleventimiglia.com::2879960f-2b33-4f50-941e-700097ec1ceb" providerId="AD" clId="Web-{ABFB3EEE-2E30-9E13-0DC5-6E67230F0629}" dt="2021-07-18T15:36:55.254" v="5"/>
          <pc:sldLayoutMkLst>
            <pc:docMk/>
            <pc:sldMasterMk cId="1741608879" sldId="2147483648"/>
            <pc:sldLayoutMk cId="2679586192" sldId="2147483654"/>
          </pc:sldLayoutMkLst>
        </pc:sldLayoutChg>
        <pc:sldLayoutChg chg="add">
          <pc:chgData name="Studio Ventimiglia | avv. Giorgia Mancuso" userId="S::mancuso@studiolegaleventimiglia.com::2879960f-2b33-4f50-941e-700097ec1ceb" providerId="AD" clId="Web-{ABFB3EEE-2E30-9E13-0DC5-6E67230F0629}" dt="2021-07-18T15:36:55.254" v="5"/>
          <pc:sldLayoutMkLst>
            <pc:docMk/>
            <pc:sldMasterMk cId="1741608879" sldId="2147483648"/>
            <pc:sldLayoutMk cId="3259677253" sldId="2147483655"/>
          </pc:sldLayoutMkLst>
        </pc:sldLayoutChg>
        <pc:sldLayoutChg chg="add">
          <pc:chgData name="Studio Ventimiglia | avv. Giorgia Mancuso" userId="S::mancuso@studiolegaleventimiglia.com::2879960f-2b33-4f50-941e-700097ec1ceb" providerId="AD" clId="Web-{ABFB3EEE-2E30-9E13-0DC5-6E67230F0629}" dt="2021-07-18T15:36:55.254" v="5"/>
          <pc:sldLayoutMkLst>
            <pc:docMk/>
            <pc:sldMasterMk cId="1741608879" sldId="2147483648"/>
            <pc:sldLayoutMk cId="1540535002" sldId="2147483656"/>
          </pc:sldLayoutMkLst>
        </pc:sldLayoutChg>
        <pc:sldLayoutChg chg="add">
          <pc:chgData name="Studio Ventimiglia | avv. Giorgia Mancuso" userId="S::mancuso@studiolegaleventimiglia.com::2879960f-2b33-4f50-941e-700097ec1ceb" providerId="AD" clId="Web-{ABFB3EEE-2E30-9E13-0DC5-6E67230F0629}" dt="2021-07-18T15:36:55.254" v="5"/>
          <pc:sldLayoutMkLst>
            <pc:docMk/>
            <pc:sldMasterMk cId="1741608879" sldId="2147483648"/>
            <pc:sldLayoutMk cId="1958710634" sldId="2147483657"/>
          </pc:sldLayoutMkLst>
        </pc:sldLayoutChg>
        <pc:sldLayoutChg chg="add">
          <pc:chgData name="Studio Ventimiglia | avv. Giorgia Mancuso" userId="S::mancuso@studiolegaleventimiglia.com::2879960f-2b33-4f50-941e-700097ec1ceb" providerId="AD" clId="Web-{ABFB3EEE-2E30-9E13-0DC5-6E67230F0629}" dt="2021-07-18T15:36:55.254" v="5"/>
          <pc:sldLayoutMkLst>
            <pc:docMk/>
            <pc:sldMasterMk cId="1741608879" sldId="2147483648"/>
            <pc:sldLayoutMk cId="3927396678" sldId="2147483658"/>
          </pc:sldLayoutMkLst>
        </pc:sldLayoutChg>
        <pc:sldLayoutChg chg="add">
          <pc:chgData name="Studio Ventimiglia | avv. Giorgia Mancuso" userId="S::mancuso@studiolegaleventimiglia.com::2879960f-2b33-4f50-941e-700097ec1ceb" providerId="AD" clId="Web-{ABFB3EEE-2E30-9E13-0DC5-6E67230F0629}" dt="2021-07-18T15:36:55.254" v="5"/>
          <pc:sldLayoutMkLst>
            <pc:docMk/>
            <pc:sldMasterMk cId="1741608879" sldId="2147483648"/>
            <pc:sldLayoutMk cId="1686183689" sldId="2147483659"/>
          </pc:sldLayoutMkLst>
        </pc:sldLayoutChg>
        <pc:sldLayoutChg chg="add">
          <pc:chgData name="Studio Ventimiglia | avv. Giorgia Mancuso" userId="S::mancuso@studiolegaleventimiglia.com::2879960f-2b33-4f50-941e-700097ec1ceb" providerId="AD" clId="Web-{ABFB3EEE-2E30-9E13-0DC5-6E67230F0629}" dt="2021-07-18T15:36:55.254" v="5"/>
          <pc:sldLayoutMkLst>
            <pc:docMk/>
            <pc:sldMasterMk cId="1741608879" sldId="2147483648"/>
            <pc:sldLayoutMk cId="3743726584" sldId="2147483660"/>
          </pc:sldLayoutMkLst>
        </pc:sldLayoutChg>
      </pc:sldMasterChg>
    </pc:docChg>
  </pc:docChgLst>
  <pc:docChgLst>
    <pc:chgData name="Studio Ventimiglia | avv. Marco Marengo" userId="f9c51c70-5e8a-4beb-bfce-3f80ced40723" providerId="ADAL" clId="{9029D937-4918-4BA7-B94E-7596095EFC9A}"/>
    <pc:docChg chg="undo custSel addSld delSld modSld sldOrd">
      <pc:chgData name="Studio Ventimiglia | avv. Marco Marengo" userId="f9c51c70-5e8a-4beb-bfce-3f80ced40723" providerId="ADAL" clId="{9029D937-4918-4BA7-B94E-7596095EFC9A}" dt="2023-01-20T18:08:21.994" v="1038"/>
      <pc:docMkLst>
        <pc:docMk/>
      </pc:docMkLst>
      <pc:sldChg chg="delSp modSp mod">
        <pc:chgData name="Studio Ventimiglia | avv. Marco Marengo" userId="f9c51c70-5e8a-4beb-bfce-3f80ced40723" providerId="ADAL" clId="{9029D937-4918-4BA7-B94E-7596095EFC9A}" dt="2023-01-18T09:50:12.932" v="182" actId="21"/>
        <pc:sldMkLst>
          <pc:docMk/>
          <pc:sldMk cId="3871716742" sldId="256"/>
        </pc:sldMkLst>
        <pc:spChg chg="del mod">
          <ac:chgData name="Studio Ventimiglia | avv. Marco Marengo" userId="f9c51c70-5e8a-4beb-bfce-3f80ced40723" providerId="ADAL" clId="{9029D937-4918-4BA7-B94E-7596095EFC9A}" dt="2023-01-18T09:50:12.932" v="182" actId="21"/>
          <ac:spMkLst>
            <pc:docMk/>
            <pc:sldMk cId="3871716742" sldId="256"/>
            <ac:spMk id="2" creationId="{F77F193A-197A-76C3-0506-F6310C63DEDA}"/>
          </ac:spMkLst>
        </pc:spChg>
        <pc:spChg chg="mod">
          <ac:chgData name="Studio Ventimiglia | avv. Marco Marengo" userId="f9c51c70-5e8a-4beb-bfce-3f80ced40723" providerId="ADAL" clId="{9029D937-4918-4BA7-B94E-7596095EFC9A}" dt="2023-01-18T09:49:00.964" v="54" actId="20577"/>
          <ac:spMkLst>
            <pc:docMk/>
            <pc:sldMk cId="3871716742" sldId="256"/>
            <ac:spMk id="5" creationId="{0BDEAF02-67C0-42BC-A60B-4258000CAD97}"/>
          </ac:spMkLst>
        </pc:spChg>
        <pc:spChg chg="mod">
          <ac:chgData name="Studio Ventimiglia | avv. Marco Marengo" userId="f9c51c70-5e8a-4beb-bfce-3f80ced40723" providerId="ADAL" clId="{9029D937-4918-4BA7-B94E-7596095EFC9A}" dt="2023-01-18T09:50:07.160" v="181" actId="20577"/>
          <ac:spMkLst>
            <pc:docMk/>
            <pc:sldMk cId="3871716742" sldId="256"/>
            <ac:spMk id="28" creationId="{0652EB1B-D530-F14C-A831-DF42A1FA2AAF}"/>
          </ac:spMkLst>
        </pc:spChg>
      </pc:sldChg>
      <pc:sldChg chg="modSp mod">
        <pc:chgData name="Studio Ventimiglia | avv. Marco Marengo" userId="f9c51c70-5e8a-4beb-bfce-3f80ced40723" providerId="ADAL" clId="{9029D937-4918-4BA7-B94E-7596095EFC9A}" dt="2023-01-18T10:50:07.858" v="474" actId="14100"/>
        <pc:sldMkLst>
          <pc:docMk/>
          <pc:sldMk cId="1597886213" sldId="276"/>
        </pc:sldMkLst>
        <pc:spChg chg="mod">
          <ac:chgData name="Studio Ventimiglia | avv. Marco Marengo" userId="f9c51c70-5e8a-4beb-bfce-3f80ced40723" providerId="ADAL" clId="{9029D937-4918-4BA7-B94E-7596095EFC9A}" dt="2023-01-18T10:50:07.858" v="474" actId="14100"/>
          <ac:spMkLst>
            <pc:docMk/>
            <pc:sldMk cId="1597886213" sldId="276"/>
            <ac:spMk id="11" creationId="{2C07F2B5-1B67-40F1-9DB9-9F8471B0BA0B}"/>
          </ac:spMkLst>
        </pc:spChg>
      </pc:sldChg>
      <pc:sldChg chg="add del">
        <pc:chgData name="Studio Ventimiglia | avv. Marco Marengo" userId="f9c51c70-5e8a-4beb-bfce-3f80ced40723" providerId="ADAL" clId="{9029D937-4918-4BA7-B94E-7596095EFC9A}" dt="2023-01-18T10:46:38.451" v="344"/>
        <pc:sldMkLst>
          <pc:docMk/>
          <pc:sldMk cId="1854208260" sldId="277"/>
        </pc:sldMkLst>
      </pc:sldChg>
      <pc:sldChg chg="modSp mod">
        <pc:chgData name="Studio Ventimiglia | avv. Marco Marengo" userId="f9c51c70-5e8a-4beb-bfce-3f80ced40723" providerId="ADAL" clId="{9029D937-4918-4BA7-B94E-7596095EFC9A}" dt="2023-01-18T10:50:47.880" v="476" actId="208"/>
        <pc:sldMkLst>
          <pc:docMk/>
          <pc:sldMk cId="79822757" sldId="284"/>
        </pc:sldMkLst>
        <pc:spChg chg="mod">
          <ac:chgData name="Studio Ventimiglia | avv. Marco Marengo" userId="f9c51c70-5e8a-4beb-bfce-3f80ced40723" providerId="ADAL" clId="{9029D937-4918-4BA7-B94E-7596095EFC9A}" dt="2023-01-18T10:50:47.880" v="476" actId="208"/>
          <ac:spMkLst>
            <pc:docMk/>
            <pc:sldMk cId="79822757" sldId="284"/>
            <ac:spMk id="21" creationId="{3C8CC71C-32C6-4D00-846C-1A6DC0B720C1}"/>
          </ac:spMkLst>
        </pc:spChg>
        <pc:spChg chg="mod">
          <ac:chgData name="Studio Ventimiglia | avv. Marco Marengo" userId="f9c51c70-5e8a-4beb-bfce-3f80ced40723" providerId="ADAL" clId="{9029D937-4918-4BA7-B94E-7596095EFC9A}" dt="2023-01-18T10:50:36.148" v="475" actId="207"/>
          <ac:spMkLst>
            <pc:docMk/>
            <pc:sldMk cId="79822757" sldId="284"/>
            <ac:spMk id="22" creationId="{87DE6251-6A53-4B92-B30E-FD1D31AE7B66}"/>
          </ac:spMkLst>
        </pc:spChg>
        <pc:grpChg chg="mod">
          <ac:chgData name="Studio Ventimiglia | avv. Marco Marengo" userId="f9c51c70-5e8a-4beb-bfce-3f80ced40723" providerId="ADAL" clId="{9029D937-4918-4BA7-B94E-7596095EFC9A}" dt="2023-01-18T10:50:36.148" v="475" actId="207"/>
          <ac:grpSpMkLst>
            <pc:docMk/>
            <pc:sldMk cId="79822757" sldId="284"/>
            <ac:grpSpMk id="20" creationId="{0CB67A8F-54C7-479B-AFCB-972E8F477EFE}"/>
          </ac:grpSpMkLst>
        </pc:grpChg>
      </pc:sldChg>
      <pc:sldChg chg="addSp delSp modSp mod ord">
        <pc:chgData name="Studio Ventimiglia | avv. Marco Marengo" userId="f9c51c70-5e8a-4beb-bfce-3f80ced40723" providerId="ADAL" clId="{9029D937-4918-4BA7-B94E-7596095EFC9A}" dt="2023-01-18T11:09:28.976" v="699" actId="20577"/>
        <pc:sldMkLst>
          <pc:docMk/>
          <pc:sldMk cId="7164791" sldId="331"/>
        </pc:sldMkLst>
        <pc:spChg chg="mod">
          <ac:chgData name="Studio Ventimiglia | avv. Marco Marengo" userId="f9c51c70-5e8a-4beb-bfce-3f80ced40723" providerId="ADAL" clId="{9029D937-4918-4BA7-B94E-7596095EFC9A}" dt="2023-01-18T10:37:26.117" v="254" actId="207"/>
          <ac:spMkLst>
            <pc:docMk/>
            <pc:sldMk cId="7164791" sldId="331"/>
            <ac:spMk id="3" creationId="{8462D6FA-D1B5-5859-4B33-6A934D06A2CB}"/>
          </ac:spMkLst>
        </pc:spChg>
        <pc:spChg chg="mod">
          <ac:chgData name="Studio Ventimiglia | avv. Marco Marengo" userId="f9c51c70-5e8a-4beb-bfce-3f80ced40723" providerId="ADAL" clId="{9029D937-4918-4BA7-B94E-7596095EFC9A}" dt="2023-01-18T10:36:38.263" v="247" actId="1076"/>
          <ac:spMkLst>
            <pc:docMk/>
            <pc:sldMk cId="7164791" sldId="331"/>
            <ac:spMk id="4" creationId="{517CD22A-A5D5-A753-5413-A680199A3B97}"/>
          </ac:spMkLst>
        </pc:spChg>
        <pc:spChg chg="mod">
          <ac:chgData name="Studio Ventimiglia | avv. Marco Marengo" userId="f9c51c70-5e8a-4beb-bfce-3f80ced40723" providerId="ADAL" clId="{9029D937-4918-4BA7-B94E-7596095EFC9A}" dt="2023-01-18T10:36:38.263" v="247" actId="1076"/>
          <ac:spMkLst>
            <pc:docMk/>
            <pc:sldMk cId="7164791" sldId="331"/>
            <ac:spMk id="7" creationId="{8E4EEF7C-3191-D034-622F-80FDFD9C8AAA}"/>
          </ac:spMkLst>
        </pc:spChg>
        <pc:spChg chg="mod">
          <ac:chgData name="Studio Ventimiglia | avv. Marco Marengo" userId="f9c51c70-5e8a-4beb-bfce-3f80ced40723" providerId="ADAL" clId="{9029D937-4918-4BA7-B94E-7596095EFC9A}" dt="2023-01-18T10:37:13.175" v="252" actId="207"/>
          <ac:spMkLst>
            <pc:docMk/>
            <pc:sldMk cId="7164791" sldId="331"/>
            <ac:spMk id="8" creationId="{8EFFDE3A-CF71-58F4-6105-5B7B7B409F5C}"/>
          </ac:spMkLst>
        </pc:spChg>
        <pc:spChg chg="add mod">
          <ac:chgData name="Studio Ventimiglia | avv. Marco Marengo" userId="f9c51c70-5e8a-4beb-bfce-3f80ced40723" providerId="ADAL" clId="{9029D937-4918-4BA7-B94E-7596095EFC9A}" dt="2023-01-18T10:37:39.364" v="256" actId="1076"/>
          <ac:spMkLst>
            <pc:docMk/>
            <pc:sldMk cId="7164791" sldId="331"/>
            <ac:spMk id="9" creationId="{4A49B5C6-4004-1FDA-D613-58E1FECED8D5}"/>
          </ac:spMkLst>
        </pc:spChg>
        <pc:spChg chg="add mod">
          <ac:chgData name="Studio Ventimiglia | avv. Marco Marengo" userId="f9c51c70-5e8a-4beb-bfce-3f80ced40723" providerId="ADAL" clId="{9029D937-4918-4BA7-B94E-7596095EFC9A}" dt="2023-01-18T10:38:00.265" v="258" actId="13822"/>
          <ac:spMkLst>
            <pc:docMk/>
            <pc:sldMk cId="7164791" sldId="331"/>
            <ac:spMk id="10" creationId="{FBF3F6BF-DC7B-9399-C521-4600D2871D82}"/>
          </ac:spMkLst>
        </pc:spChg>
        <pc:spChg chg="add mod">
          <ac:chgData name="Studio Ventimiglia | avv. Marco Marengo" userId="f9c51c70-5e8a-4beb-bfce-3f80ced40723" providerId="ADAL" clId="{9029D937-4918-4BA7-B94E-7596095EFC9A}" dt="2023-01-18T11:09:28.976" v="699" actId="20577"/>
          <ac:spMkLst>
            <pc:docMk/>
            <pc:sldMk cId="7164791" sldId="331"/>
            <ac:spMk id="11" creationId="{0766E36D-91AD-5EDB-7246-8DB4F10884E1}"/>
          </ac:spMkLst>
        </pc:spChg>
        <pc:spChg chg="add mod">
          <ac:chgData name="Studio Ventimiglia | avv. Marco Marengo" userId="f9c51c70-5e8a-4beb-bfce-3f80ced40723" providerId="ADAL" clId="{9029D937-4918-4BA7-B94E-7596095EFC9A}" dt="2023-01-18T10:35:55.608" v="241" actId="404"/>
          <ac:spMkLst>
            <pc:docMk/>
            <pc:sldMk cId="7164791" sldId="331"/>
            <ac:spMk id="12" creationId="{CF5AECA1-67DF-1C27-F636-051811C8307D}"/>
          </ac:spMkLst>
        </pc:spChg>
        <pc:spChg chg="del">
          <ac:chgData name="Studio Ventimiglia | avv. Marco Marengo" userId="f9c51c70-5e8a-4beb-bfce-3f80ced40723" providerId="ADAL" clId="{9029D937-4918-4BA7-B94E-7596095EFC9A}" dt="2023-01-18T10:35:30.630" v="235" actId="478"/>
          <ac:spMkLst>
            <pc:docMk/>
            <pc:sldMk cId="7164791" sldId="331"/>
            <ac:spMk id="13" creationId="{C164C800-64F5-48D7-8335-5A2BB0EB4C06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0:18.123" v="309" actId="20577"/>
          <ac:spMkLst>
            <pc:docMk/>
            <pc:sldMk cId="7164791" sldId="331"/>
            <ac:spMk id="14" creationId="{1C9B3FD0-8C7B-564A-3C02-84AA221C7AA1}"/>
          </ac:spMkLst>
        </pc:spChg>
        <pc:spChg chg="mod">
          <ac:chgData name="Studio Ventimiglia | avv. Marco Marengo" userId="f9c51c70-5e8a-4beb-bfce-3f80ced40723" providerId="ADAL" clId="{9029D937-4918-4BA7-B94E-7596095EFC9A}" dt="2023-01-18T10:37:21.791" v="253" actId="207"/>
          <ac:spMkLst>
            <pc:docMk/>
            <pc:sldMk cId="7164791" sldId="331"/>
            <ac:spMk id="17" creationId="{C7C4864E-3358-2A2C-1F91-A7F55C3D6828}"/>
          </ac:spMkLst>
        </pc:spChg>
        <pc:spChg chg="mod">
          <ac:chgData name="Studio Ventimiglia | avv. Marco Marengo" userId="f9c51c70-5e8a-4beb-bfce-3f80ced40723" providerId="ADAL" clId="{9029D937-4918-4BA7-B94E-7596095EFC9A}" dt="2023-01-18T10:36:38.263" v="247" actId="1076"/>
          <ac:spMkLst>
            <pc:docMk/>
            <pc:sldMk cId="7164791" sldId="331"/>
            <ac:spMk id="20" creationId="{287A6F02-2E06-32EB-B975-E954505241A4}"/>
          </ac:spMkLst>
        </pc:spChg>
        <pc:spChg chg="del topLvl">
          <ac:chgData name="Studio Ventimiglia | avv. Marco Marengo" userId="f9c51c70-5e8a-4beb-bfce-3f80ced40723" providerId="ADAL" clId="{9029D937-4918-4BA7-B94E-7596095EFC9A}" dt="2023-01-18T10:35:26.709" v="233" actId="478"/>
          <ac:spMkLst>
            <pc:docMk/>
            <pc:sldMk cId="7164791" sldId="331"/>
            <ac:spMk id="28" creationId="{50E71A2F-4A0A-41CE-AE88-1DC877D1711E}"/>
          </ac:spMkLst>
        </pc:spChg>
        <pc:spChg chg="del topLvl">
          <ac:chgData name="Studio Ventimiglia | avv. Marco Marengo" userId="f9c51c70-5e8a-4beb-bfce-3f80ced40723" providerId="ADAL" clId="{9029D937-4918-4BA7-B94E-7596095EFC9A}" dt="2023-01-18T10:35:29.146" v="234" actId="478"/>
          <ac:spMkLst>
            <pc:docMk/>
            <pc:sldMk cId="7164791" sldId="331"/>
            <ac:spMk id="29" creationId="{72E1C32A-057E-492F-9D11-6F35BADAA620}"/>
          </ac:spMkLst>
        </pc:spChg>
        <pc:grpChg chg="add mod">
          <ac:chgData name="Studio Ventimiglia | avv. Marco Marengo" userId="f9c51c70-5e8a-4beb-bfce-3f80ced40723" providerId="ADAL" clId="{9029D937-4918-4BA7-B94E-7596095EFC9A}" dt="2023-01-18T10:37:33.584" v="255" actId="14100"/>
          <ac:grpSpMkLst>
            <pc:docMk/>
            <pc:sldMk cId="7164791" sldId="331"/>
            <ac:grpSpMk id="2" creationId="{D35A8855-02D6-A9F0-6AE1-37039D66CF08}"/>
          </ac:grpSpMkLst>
        </pc:grpChg>
        <pc:grpChg chg="add mod">
          <ac:chgData name="Studio Ventimiglia | avv. Marco Marengo" userId="f9c51c70-5e8a-4beb-bfce-3f80ced40723" providerId="ADAL" clId="{9029D937-4918-4BA7-B94E-7596095EFC9A}" dt="2023-01-18T10:36:38.263" v="247" actId="1076"/>
          <ac:grpSpMkLst>
            <pc:docMk/>
            <pc:sldMk cId="7164791" sldId="331"/>
            <ac:grpSpMk id="6" creationId="{00729520-E1EF-6208-BBA2-93D2920D3CF9}"/>
          </ac:grpSpMkLst>
        </pc:grpChg>
        <pc:grpChg chg="add mod">
          <ac:chgData name="Studio Ventimiglia | avv. Marco Marengo" userId="f9c51c70-5e8a-4beb-bfce-3f80ced40723" providerId="ADAL" clId="{9029D937-4918-4BA7-B94E-7596095EFC9A}" dt="2023-01-18T10:36:38.263" v="247" actId="1076"/>
          <ac:grpSpMkLst>
            <pc:docMk/>
            <pc:sldMk cId="7164791" sldId="331"/>
            <ac:grpSpMk id="15" creationId="{30C27516-21A4-D4DA-D70F-C5345E653B1F}"/>
          </ac:grpSpMkLst>
        </pc:grpChg>
        <pc:grpChg chg="del">
          <ac:chgData name="Studio Ventimiglia | avv. Marco Marengo" userId="f9c51c70-5e8a-4beb-bfce-3f80ced40723" providerId="ADAL" clId="{9029D937-4918-4BA7-B94E-7596095EFC9A}" dt="2023-01-18T10:35:24.694" v="232" actId="478"/>
          <ac:grpSpMkLst>
            <pc:docMk/>
            <pc:sldMk cId="7164791" sldId="331"/>
            <ac:grpSpMk id="16" creationId="{2C2375CB-B08C-40BE-95F9-2DEF7ADF3677}"/>
          </ac:grpSpMkLst>
        </pc:grpChg>
        <pc:grpChg chg="del">
          <ac:chgData name="Studio Ventimiglia | avv. Marco Marengo" userId="f9c51c70-5e8a-4beb-bfce-3f80ced40723" providerId="ADAL" clId="{9029D937-4918-4BA7-B94E-7596095EFC9A}" dt="2023-01-18T10:35:23.475" v="231" actId="478"/>
          <ac:grpSpMkLst>
            <pc:docMk/>
            <pc:sldMk cId="7164791" sldId="331"/>
            <ac:grpSpMk id="24" creationId="{0EA53CB3-B524-442E-BCB5-59B01D804166}"/>
          </ac:grpSpMkLst>
        </pc:grpChg>
        <pc:grpChg chg="del">
          <ac:chgData name="Studio Ventimiglia | avv. Marco Marengo" userId="f9c51c70-5e8a-4beb-bfce-3f80ced40723" providerId="ADAL" clId="{9029D937-4918-4BA7-B94E-7596095EFC9A}" dt="2023-01-18T10:35:26.709" v="233" actId="478"/>
          <ac:grpSpMkLst>
            <pc:docMk/>
            <pc:sldMk cId="7164791" sldId="331"/>
            <ac:grpSpMk id="27" creationId="{499C0950-17F1-40B4-B049-7A17103174AF}"/>
          </ac:grpSpMkLst>
        </pc:grpChg>
      </pc:sldChg>
      <pc:sldChg chg="del ord">
        <pc:chgData name="Studio Ventimiglia | avv. Marco Marengo" userId="f9c51c70-5e8a-4beb-bfce-3f80ced40723" providerId="ADAL" clId="{9029D937-4918-4BA7-B94E-7596095EFC9A}" dt="2023-01-18T10:44:29.374" v="335" actId="2696"/>
        <pc:sldMkLst>
          <pc:docMk/>
          <pc:sldMk cId="642652304" sldId="332"/>
        </pc:sldMkLst>
      </pc:sldChg>
      <pc:sldChg chg="modSp add del mod">
        <pc:chgData name="Studio Ventimiglia | avv. Marco Marengo" userId="f9c51c70-5e8a-4beb-bfce-3f80ced40723" providerId="ADAL" clId="{9029D937-4918-4BA7-B94E-7596095EFC9A}" dt="2023-01-18T10:39:35.321" v="306" actId="20577"/>
        <pc:sldMkLst>
          <pc:docMk/>
          <pc:sldMk cId="509148977" sldId="370"/>
        </pc:sldMkLst>
        <pc:spChg chg="mod">
          <ac:chgData name="Studio Ventimiglia | avv. Marco Marengo" userId="f9c51c70-5e8a-4beb-bfce-3f80ced40723" providerId="ADAL" clId="{9029D937-4918-4BA7-B94E-7596095EFC9A}" dt="2023-01-18T10:39:35.321" v="306" actId="20577"/>
          <ac:spMkLst>
            <pc:docMk/>
            <pc:sldMk cId="509148977" sldId="370"/>
            <ac:spMk id="11" creationId="{2C07F2B5-1B67-40F1-9DB9-9F8471B0BA0B}"/>
          </ac:spMkLst>
        </pc:spChg>
      </pc:sldChg>
      <pc:sldChg chg="del">
        <pc:chgData name="Studio Ventimiglia | avv. Marco Marengo" userId="f9c51c70-5e8a-4beb-bfce-3f80ced40723" providerId="ADAL" clId="{9029D937-4918-4BA7-B94E-7596095EFC9A}" dt="2023-01-18T09:51:26.020" v="185" actId="2696"/>
        <pc:sldMkLst>
          <pc:docMk/>
          <pc:sldMk cId="2491571445" sldId="371"/>
        </pc:sldMkLst>
      </pc:sldChg>
      <pc:sldChg chg="add del">
        <pc:chgData name="Studio Ventimiglia | avv. Marco Marengo" userId="f9c51c70-5e8a-4beb-bfce-3f80ced40723" providerId="ADAL" clId="{9029D937-4918-4BA7-B94E-7596095EFC9A}" dt="2023-01-18T10:32:26.861" v="207"/>
        <pc:sldMkLst>
          <pc:docMk/>
          <pc:sldMk cId="3858895367" sldId="872"/>
        </pc:sldMkLst>
      </pc:sldChg>
      <pc:sldChg chg="addSp delSp modSp add del mod ord modClrScheme chgLayout">
        <pc:chgData name="Studio Ventimiglia | avv. Marco Marengo" userId="f9c51c70-5e8a-4beb-bfce-3f80ced40723" providerId="ADAL" clId="{9029D937-4918-4BA7-B94E-7596095EFC9A}" dt="2023-01-18T11:08:28.423" v="690" actId="2696"/>
        <pc:sldMkLst>
          <pc:docMk/>
          <pc:sldMk cId="3924309513" sldId="902"/>
        </pc:sldMkLst>
        <pc:spChg chg="add mod">
          <ac:chgData name="Studio Ventimiglia | avv. Marco Marengo" userId="f9c51c70-5e8a-4beb-bfce-3f80ced40723" providerId="ADAL" clId="{9029D937-4918-4BA7-B94E-7596095EFC9A}" dt="2023-01-18T10:57:27.188" v="581"/>
          <ac:spMkLst>
            <pc:docMk/>
            <pc:sldMk cId="3924309513" sldId="902"/>
            <ac:spMk id="2" creationId="{9A2011F2-6D36-348A-1B1C-41C50155BBD0}"/>
          </ac:spMkLst>
        </pc:spChg>
        <pc:spChg chg="mod">
          <ac:chgData name="Studio Ventimiglia | avv. Marco Marengo" userId="f9c51c70-5e8a-4beb-bfce-3f80ced40723" providerId="ADAL" clId="{9029D937-4918-4BA7-B94E-7596095EFC9A}" dt="2023-01-18T10:57:32.421" v="582" actId="1076"/>
          <ac:spMkLst>
            <pc:docMk/>
            <pc:sldMk cId="3924309513" sldId="902"/>
            <ac:spMk id="4" creationId="{5677F66F-9917-72F2-8178-B4C5986BEA70}"/>
          </ac:spMkLst>
        </pc:spChg>
        <pc:spChg chg="mod">
          <ac:chgData name="Studio Ventimiglia | avv. Marco Marengo" userId="f9c51c70-5e8a-4beb-bfce-3f80ced40723" providerId="ADAL" clId="{9029D937-4918-4BA7-B94E-7596095EFC9A}" dt="2023-01-18T10:57:35.390" v="583" actId="1076"/>
          <ac:spMkLst>
            <pc:docMk/>
            <pc:sldMk cId="3924309513" sldId="902"/>
            <ac:spMk id="7" creationId="{7EB1E918-1173-C439-3B28-B12572C29187}"/>
          </ac:spMkLst>
        </pc:spChg>
        <pc:spChg chg="mod">
          <ac:chgData name="Studio Ventimiglia | avv. Marco Marengo" userId="f9c51c70-5e8a-4beb-bfce-3f80ced40723" providerId="ADAL" clId="{9029D937-4918-4BA7-B94E-7596095EFC9A}" dt="2023-01-18T10:57:42.685" v="585" actId="1076"/>
          <ac:spMkLst>
            <pc:docMk/>
            <pc:sldMk cId="3924309513" sldId="902"/>
            <ac:spMk id="15" creationId="{CAD01203-2A36-AB59-439A-6E3A5297AA14}"/>
          </ac:spMkLst>
        </pc:spChg>
        <pc:spChg chg="mod">
          <ac:chgData name="Studio Ventimiglia | avv. Marco Marengo" userId="f9c51c70-5e8a-4beb-bfce-3f80ced40723" providerId="ADAL" clId="{9029D937-4918-4BA7-B94E-7596095EFC9A}" dt="2023-01-18T10:57:46.449" v="586" actId="1076"/>
          <ac:spMkLst>
            <pc:docMk/>
            <pc:sldMk cId="3924309513" sldId="902"/>
            <ac:spMk id="17" creationId="{F7A27462-9B48-29F7-8048-93120164FE76}"/>
          </ac:spMkLst>
        </pc:spChg>
        <pc:spChg chg="mod">
          <ac:chgData name="Studio Ventimiglia | avv. Marco Marengo" userId="f9c51c70-5e8a-4beb-bfce-3f80ced40723" providerId="ADAL" clId="{9029D937-4918-4BA7-B94E-7596095EFC9A}" dt="2023-01-18T10:58:00.071" v="588" actId="1076"/>
          <ac:spMkLst>
            <pc:docMk/>
            <pc:sldMk cId="3924309513" sldId="902"/>
            <ac:spMk id="19" creationId="{4D218DB1-BC60-221B-AE66-B79B6234B0C1}"/>
          </ac:spMkLst>
        </pc:spChg>
        <pc:spChg chg="mod">
          <ac:chgData name="Studio Ventimiglia | avv. Marco Marengo" userId="f9c51c70-5e8a-4beb-bfce-3f80ced40723" providerId="ADAL" clId="{9029D937-4918-4BA7-B94E-7596095EFC9A}" dt="2023-01-18T10:57:53.073" v="587" actId="1076"/>
          <ac:spMkLst>
            <pc:docMk/>
            <pc:sldMk cId="3924309513" sldId="902"/>
            <ac:spMk id="21" creationId="{BDD35D29-8A30-56B6-9DF5-1D5B5D17210F}"/>
          </ac:spMkLst>
        </pc:spChg>
        <pc:spChg chg="del">
          <ac:chgData name="Studio Ventimiglia | avv. Marco Marengo" userId="f9c51c70-5e8a-4beb-bfce-3f80ced40723" providerId="ADAL" clId="{9029D937-4918-4BA7-B94E-7596095EFC9A}" dt="2023-01-18T10:57:20.854" v="580" actId="478"/>
          <ac:spMkLst>
            <pc:docMk/>
            <pc:sldMk cId="3924309513" sldId="902"/>
            <ac:spMk id="29" creationId="{63F1F9ED-7A8C-422D-A61B-1718D76D3E64}"/>
          </ac:spMkLst>
        </pc:spChg>
        <pc:picChg chg="mod">
          <ac:chgData name="Studio Ventimiglia | avv. Marco Marengo" userId="f9c51c70-5e8a-4beb-bfce-3f80ced40723" providerId="ADAL" clId="{9029D937-4918-4BA7-B94E-7596095EFC9A}" dt="2023-01-18T10:57:38.982" v="584" actId="1076"/>
          <ac:picMkLst>
            <pc:docMk/>
            <pc:sldMk cId="3924309513" sldId="902"/>
            <ac:picMk id="14" creationId="{60EB2D60-0FDB-4546-C09D-90F0913F9580}"/>
          </ac:picMkLst>
        </pc:picChg>
      </pc:sldChg>
      <pc:sldChg chg="addSp delSp modSp add del mod modClrScheme chgLayout">
        <pc:chgData name="Studio Ventimiglia | avv. Marco Marengo" userId="f9c51c70-5e8a-4beb-bfce-3f80ced40723" providerId="ADAL" clId="{9029D937-4918-4BA7-B94E-7596095EFC9A}" dt="2023-01-18T11:08:30.720" v="691" actId="2696"/>
        <pc:sldMkLst>
          <pc:docMk/>
          <pc:sldMk cId="2536318" sldId="903"/>
        </pc:sldMkLst>
        <pc:spChg chg="add mod">
          <ac:chgData name="Studio Ventimiglia | avv. Marco Marengo" userId="f9c51c70-5e8a-4beb-bfce-3f80ced40723" providerId="ADAL" clId="{9029D937-4918-4BA7-B94E-7596095EFC9A}" dt="2023-01-18T10:58:25.143" v="592"/>
          <ac:spMkLst>
            <pc:docMk/>
            <pc:sldMk cId="2536318" sldId="903"/>
            <ac:spMk id="2" creationId="{F433656A-9ACA-6085-8F32-232D34E91451}"/>
          </ac:spMkLst>
        </pc:spChg>
        <pc:spChg chg="mod">
          <ac:chgData name="Studio Ventimiglia | avv. Marco Marengo" userId="f9c51c70-5e8a-4beb-bfce-3f80ced40723" providerId="ADAL" clId="{9029D937-4918-4BA7-B94E-7596095EFC9A}" dt="2023-01-18T10:58:27.940" v="593" actId="14100"/>
          <ac:spMkLst>
            <pc:docMk/>
            <pc:sldMk cId="2536318" sldId="903"/>
            <ac:spMk id="3" creationId="{FD9D433E-5DDC-DC34-5638-67CF546EEEE2}"/>
          </ac:spMkLst>
        </pc:spChg>
        <pc:spChg chg="mod">
          <ac:chgData name="Studio Ventimiglia | avv. Marco Marengo" userId="f9c51c70-5e8a-4beb-bfce-3f80ced40723" providerId="ADAL" clId="{9029D937-4918-4BA7-B94E-7596095EFC9A}" dt="2023-01-18T10:58:35.235" v="595" actId="1076"/>
          <ac:spMkLst>
            <pc:docMk/>
            <pc:sldMk cId="2536318" sldId="903"/>
            <ac:spMk id="6" creationId="{930EE8C1-554A-6DC1-B7D2-95E77BE20FBD}"/>
          </ac:spMkLst>
        </pc:spChg>
        <pc:spChg chg="mod">
          <ac:chgData name="Studio Ventimiglia | avv. Marco Marengo" userId="f9c51c70-5e8a-4beb-bfce-3f80ced40723" providerId="ADAL" clId="{9029D937-4918-4BA7-B94E-7596095EFC9A}" dt="2023-01-18T10:58:50.700" v="598" actId="1076"/>
          <ac:spMkLst>
            <pc:docMk/>
            <pc:sldMk cId="2536318" sldId="903"/>
            <ac:spMk id="9" creationId="{D94668AD-174F-0795-1770-E35125B3C0C4}"/>
          </ac:spMkLst>
        </pc:spChg>
        <pc:spChg chg="del">
          <ac:chgData name="Studio Ventimiglia | avv. Marco Marengo" userId="f9c51c70-5e8a-4beb-bfce-3f80ced40723" providerId="ADAL" clId="{9029D937-4918-4BA7-B94E-7596095EFC9A}" dt="2023-01-18T10:58:18.442" v="591" actId="478"/>
          <ac:spMkLst>
            <pc:docMk/>
            <pc:sldMk cId="2536318" sldId="903"/>
            <ac:spMk id="29" creationId="{63F1F9ED-7A8C-422D-A61B-1718D76D3E64}"/>
          </ac:spMkLst>
        </pc:spChg>
        <pc:picChg chg="mod">
          <ac:chgData name="Studio Ventimiglia | avv. Marco Marengo" userId="f9c51c70-5e8a-4beb-bfce-3f80ced40723" providerId="ADAL" clId="{9029D937-4918-4BA7-B94E-7596095EFC9A}" dt="2023-01-18T10:58:31.189" v="594" actId="1076"/>
          <ac:picMkLst>
            <pc:docMk/>
            <pc:sldMk cId="2536318" sldId="903"/>
            <ac:picMk id="10" creationId="{E55A18E2-45F2-0E96-5C2B-6A1DC2B63312}"/>
          </ac:picMkLst>
        </pc:picChg>
      </pc:sldChg>
      <pc:sldChg chg="addSp delSp modSp add del mod modClrScheme chgLayout">
        <pc:chgData name="Studio Ventimiglia | avv. Marco Marengo" userId="f9c51c70-5e8a-4beb-bfce-3f80ced40723" providerId="ADAL" clId="{9029D937-4918-4BA7-B94E-7596095EFC9A}" dt="2023-01-18T11:08:33.266" v="692" actId="2696"/>
        <pc:sldMkLst>
          <pc:docMk/>
          <pc:sldMk cId="3081633069" sldId="904"/>
        </pc:sldMkLst>
        <pc:spChg chg="add mod">
          <ac:chgData name="Studio Ventimiglia | avv. Marco Marengo" userId="f9c51c70-5e8a-4beb-bfce-3f80ced40723" providerId="ADAL" clId="{9029D937-4918-4BA7-B94E-7596095EFC9A}" dt="2023-01-18T10:59:19.287" v="602"/>
          <ac:spMkLst>
            <pc:docMk/>
            <pc:sldMk cId="3081633069" sldId="904"/>
            <ac:spMk id="2" creationId="{6D2021A3-D993-2429-FFFF-5C92A0605986}"/>
          </ac:spMkLst>
        </pc:spChg>
        <pc:spChg chg="mod">
          <ac:chgData name="Studio Ventimiglia | avv. Marco Marengo" userId="f9c51c70-5e8a-4beb-bfce-3f80ced40723" providerId="ADAL" clId="{9029D937-4918-4BA7-B94E-7596095EFC9A}" dt="2023-01-18T10:59:56.341" v="610" actId="14100"/>
          <ac:spMkLst>
            <pc:docMk/>
            <pc:sldMk cId="3081633069" sldId="904"/>
            <ac:spMk id="4" creationId="{4E0DEF26-1923-39D9-8AFE-A7AFF7FD7F87}"/>
          </ac:spMkLst>
        </pc:spChg>
        <pc:spChg chg="mod">
          <ac:chgData name="Studio Ventimiglia | avv. Marco Marengo" userId="f9c51c70-5e8a-4beb-bfce-3f80ced40723" providerId="ADAL" clId="{9029D937-4918-4BA7-B94E-7596095EFC9A}" dt="2023-01-18T10:59:26.660" v="604" actId="1076"/>
          <ac:spMkLst>
            <pc:docMk/>
            <pc:sldMk cId="3081633069" sldId="904"/>
            <ac:spMk id="7" creationId="{1FCCBC13-A3C9-93D7-0EE3-C8B320189AA4}"/>
          </ac:spMkLst>
        </pc:spChg>
        <pc:spChg chg="mod">
          <ac:chgData name="Studio Ventimiglia | avv. Marco Marengo" userId="f9c51c70-5e8a-4beb-bfce-3f80ced40723" providerId="ADAL" clId="{9029D937-4918-4BA7-B94E-7596095EFC9A}" dt="2023-01-18T10:59:34.315" v="606" actId="1076"/>
          <ac:spMkLst>
            <pc:docMk/>
            <pc:sldMk cId="3081633069" sldId="904"/>
            <ac:spMk id="11" creationId="{98778E10-5B69-B000-8275-DAE503FA2B2D}"/>
          </ac:spMkLst>
        </pc:spChg>
        <pc:spChg chg="mod">
          <ac:chgData name="Studio Ventimiglia | avv. Marco Marengo" userId="f9c51c70-5e8a-4beb-bfce-3f80ced40723" providerId="ADAL" clId="{9029D937-4918-4BA7-B94E-7596095EFC9A}" dt="2023-01-18T10:59:49.545" v="609" actId="1076"/>
          <ac:spMkLst>
            <pc:docMk/>
            <pc:sldMk cId="3081633069" sldId="904"/>
            <ac:spMk id="15" creationId="{6A04F98E-64A7-E921-3848-D23C95E4C753}"/>
          </ac:spMkLst>
        </pc:spChg>
        <pc:spChg chg="mod">
          <ac:chgData name="Studio Ventimiglia | avv. Marco Marengo" userId="f9c51c70-5e8a-4beb-bfce-3f80ced40723" providerId="ADAL" clId="{9029D937-4918-4BA7-B94E-7596095EFC9A}" dt="2023-01-18T10:59:45.140" v="608" actId="1076"/>
          <ac:spMkLst>
            <pc:docMk/>
            <pc:sldMk cId="3081633069" sldId="904"/>
            <ac:spMk id="19" creationId="{DA9FBCEA-A124-C53C-5612-9CDC3AFC6E90}"/>
          </ac:spMkLst>
        </pc:spChg>
        <pc:spChg chg="del">
          <ac:chgData name="Studio Ventimiglia | avv. Marco Marengo" userId="f9c51c70-5e8a-4beb-bfce-3f80ced40723" providerId="ADAL" clId="{9029D937-4918-4BA7-B94E-7596095EFC9A}" dt="2023-01-18T10:59:13.163" v="601" actId="21"/>
          <ac:spMkLst>
            <pc:docMk/>
            <pc:sldMk cId="3081633069" sldId="904"/>
            <ac:spMk id="29" creationId="{63F1F9ED-7A8C-422D-A61B-1718D76D3E64}"/>
          </ac:spMkLst>
        </pc:spChg>
        <pc:picChg chg="mod">
          <ac:chgData name="Studio Ventimiglia | avv. Marco Marengo" userId="f9c51c70-5e8a-4beb-bfce-3f80ced40723" providerId="ADAL" clId="{9029D937-4918-4BA7-B94E-7596095EFC9A}" dt="2023-01-18T10:59:31.018" v="605" actId="1076"/>
          <ac:picMkLst>
            <pc:docMk/>
            <pc:sldMk cId="3081633069" sldId="904"/>
            <ac:picMk id="12" creationId="{FE123EA5-24C5-ACAC-754E-C14B56F07A3C}"/>
          </ac:picMkLst>
        </pc:picChg>
      </pc:sldChg>
      <pc:sldChg chg="modSp add mod modClrScheme chgLayout">
        <pc:chgData name="Studio Ventimiglia | avv. Marco Marengo" userId="f9c51c70-5e8a-4beb-bfce-3f80ced40723" providerId="ADAL" clId="{9029D937-4918-4BA7-B94E-7596095EFC9A}" dt="2023-01-18T11:00:58.347" v="619" actId="207"/>
        <pc:sldMkLst>
          <pc:docMk/>
          <pc:sldMk cId="54020053" sldId="906"/>
        </pc:sldMkLst>
        <pc:spChg chg="mod">
          <ac:chgData name="Studio Ventimiglia | avv. Marco Marengo" userId="f9c51c70-5e8a-4beb-bfce-3f80ced40723" providerId="ADAL" clId="{9029D937-4918-4BA7-B94E-7596095EFC9A}" dt="2023-01-18T11:00:58.347" v="619" actId="207"/>
          <ac:spMkLst>
            <pc:docMk/>
            <pc:sldMk cId="54020053" sldId="906"/>
            <ac:spMk id="7" creationId="{D91E2AD9-97D9-A080-C608-C5CE65A05445}"/>
          </ac:spMkLst>
        </pc:spChg>
        <pc:spChg chg="mod">
          <ac:chgData name="Studio Ventimiglia | avv. Marco Marengo" userId="f9c51c70-5e8a-4beb-bfce-3f80ced40723" providerId="ADAL" clId="{9029D937-4918-4BA7-B94E-7596095EFC9A}" dt="2023-01-18T11:00:52.286" v="618" actId="1076"/>
          <ac:spMkLst>
            <pc:docMk/>
            <pc:sldMk cId="54020053" sldId="906"/>
            <ac:spMk id="29" creationId="{63F1F9ED-7A8C-422D-A61B-1718D76D3E64}"/>
          </ac:spMkLst>
        </pc:spChg>
      </pc:sldChg>
      <pc:sldChg chg="addSp delSp modSp add mod modClrScheme chgLayout">
        <pc:chgData name="Studio Ventimiglia | avv. Marco Marengo" userId="f9c51c70-5e8a-4beb-bfce-3f80ced40723" providerId="ADAL" clId="{9029D937-4918-4BA7-B94E-7596095EFC9A}" dt="2023-01-18T11:14:39.513" v="702" actId="1076"/>
        <pc:sldMkLst>
          <pc:docMk/>
          <pc:sldMk cId="1590950142" sldId="907"/>
        </pc:sldMkLst>
        <pc:spChg chg="add mod">
          <ac:chgData name="Studio Ventimiglia | avv. Marco Marengo" userId="f9c51c70-5e8a-4beb-bfce-3f80ced40723" providerId="ADAL" clId="{9029D937-4918-4BA7-B94E-7596095EFC9A}" dt="2023-01-18T11:01:25.934" v="623"/>
          <ac:spMkLst>
            <pc:docMk/>
            <pc:sldMk cId="1590950142" sldId="907"/>
            <ac:spMk id="2" creationId="{9241F6F7-9297-54D9-48F0-AF9ACA417D81}"/>
          </ac:spMkLst>
        </pc:spChg>
        <pc:spChg chg="mod">
          <ac:chgData name="Studio Ventimiglia | avv. Marco Marengo" userId="f9c51c70-5e8a-4beb-bfce-3f80ced40723" providerId="ADAL" clId="{9029D937-4918-4BA7-B94E-7596095EFC9A}" dt="2023-01-18T11:07:51.323" v="687" actId="1076"/>
          <ac:spMkLst>
            <pc:docMk/>
            <pc:sldMk cId="1590950142" sldId="907"/>
            <ac:spMk id="3" creationId="{F228ADE8-2618-F468-8E1F-D89C9021C956}"/>
          </ac:spMkLst>
        </pc:spChg>
        <pc:spChg chg="mod">
          <ac:chgData name="Studio Ventimiglia | avv. Marco Marengo" userId="f9c51c70-5e8a-4beb-bfce-3f80ced40723" providerId="ADAL" clId="{9029D937-4918-4BA7-B94E-7596095EFC9A}" dt="2023-01-18T11:14:30.437" v="700" actId="1076"/>
          <ac:spMkLst>
            <pc:docMk/>
            <pc:sldMk cId="1590950142" sldId="907"/>
            <ac:spMk id="4" creationId="{39E8A53E-92D3-F4FA-A143-B96F51419FAD}"/>
          </ac:spMkLst>
        </pc:spChg>
        <pc:spChg chg="mod">
          <ac:chgData name="Studio Ventimiglia | avv. Marco Marengo" userId="f9c51c70-5e8a-4beb-bfce-3f80ced40723" providerId="ADAL" clId="{9029D937-4918-4BA7-B94E-7596095EFC9A}" dt="2023-01-18T11:07:51.323" v="687" actId="1076"/>
          <ac:spMkLst>
            <pc:docMk/>
            <pc:sldMk cId="1590950142" sldId="907"/>
            <ac:spMk id="6" creationId="{30601AC8-31D4-4908-590C-2582C9D8C38A}"/>
          </ac:spMkLst>
        </pc:spChg>
        <pc:spChg chg="mod">
          <ac:chgData name="Studio Ventimiglia | avv. Marco Marengo" userId="f9c51c70-5e8a-4beb-bfce-3f80ced40723" providerId="ADAL" clId="{9029D937-4918-4BA7-B94E-7596095EFC9A}" dt="2023-01-18T11:14:30.437" v="700" actId="1076"/>
          <ac:spMkLst>
            <pc:docMk/>
            <pc:sldMk cId="1590950142" sldId="907"/>
            <ac:spMk id="7" creationId="{64B26C3B-6FBE-A086-50BC-B075AD47BB65}"/>
          </ac:spMkLst>
        </pc:spChg>
        <pc:spChg chg="mod">
          <ac:chgData name="Studio Ventimiglia | avv. Marco Marengo" userId="f9c51c70-5e8a-4beb-bfce-3f80ced40723" providerId="ADAL" clId="{9029D937-4918-4BA7-B94E-7596095EFC9A}" dt="2023-01-18T11:14:33.936" v="701" actId="1076"/>
          <ac:spMkLst>
            <pc:docMk/>
            <pc:sldMk cId="1590950142" sldId="907"/>
            <ac:spMk id="9" creationId="{7D006C21-D032-E4CA-96AA-37B653D63E48}"/>
          </ac:spMkLst>
        </pc:spChg>
        <pc:spChg chg="mod">
          <ac:chgData name="Studio Ventimiglia | avv. Marco Marengo" userId="f9c51c70-5e8a-4beb-bfce-3f80ced40723" providerId="ADAL" clId="{9029D937-4918-4BA7-B94E-7596095EFC9A}" dt="2023-01-18T11:14:39.513" v="702" actId="1076"/>
          <ac:spMkLst>
            <pc:docMk/>
            <pc:sldMk cId="1590950142" sldId="907"/>
            <ac:spMk id="11" creationId="{7C4FBC67-1CCD-FB7C-8871-5339EC21EF53}"/>
          </ac:spMkLst>
        </pc:spChg>
        <pc:spChg chg="del">
          <ac:chgData name="Studio Ventimiglia | avv. Marco Marengo" userId="f9c51c70-5e8a-4beb-bfce-3f80ced40723" providerId="ADAL" clId="{9029D937-4918-4BA7-B94E-7596095EFC9A}" dt="2023-01-18T11:01:20.076" v="622" actId="478"/>
          <ac:spMkLst>
            <pc:docMk/>
            <pc:sldMk cId="1590950142" sldId="907"/>
            <ac:spMk id="29" creationId="{63F1F9ED-7A8C-422D-A61B-1718D76D3E64}"/>
          </ac:spMkLst>
        </pc:spChg>
      </pc:sldChg>
      <pc:sldChg chg="addSp delSp modSp add mod modClrScheme chgLayout">
        <pc:chgData name="Studio Ventimiglia | avv. Marco Marengo" userId="f9c51c70-5e8a-4beb-bfce-3f80ced40723" providerId="ADAL" clId="{9029D937-4918-4BA7-B94E-7596095EFC9A}" dt="2023-01-18T11:08:05.804" v="689" actId="14100"/>
        <pc:sldMkLst>
          <pc:docMk/>
          <pc:sldMk cId="2564885527" sldId="908"/>
        </pc:sldMkLst>
        <pc:spChg chg="add del mod">
          <ac:chgData name="Studio Ventimiglia | avv. Marco Marengo" userId="f9c51c70-5e8a-4beb-bfce-3f80ced40723" providerId="ADAL" clId="{9029D937-4918-4BA7-B94E-7596095EFC9A}" dt="2023-01-18T11:03:53.284" v="643" actId="478"/>
          <ac:spMkLst>
            <pc:docMk/>
            <pc:sldMk cId="2564885527" sldId="908"/>
            <ac:spMk id="2" creationId="{D04F97C4-C73E-AA33-62D7-48F37B29F181}"/>
          </ac:spMkLst>
        </pc:spChg>
        <pc:spChg chg="add mod">
          <ac:chgData name="Studio Ventimiglia | avv. Marco Marengo" userId="f9c51c70-5e8a-4beb-bfce-3f80ced40723" providerId="ADAL" clId="{9029D937-4918-4BA7-B94E-7596095EFC9A}" dt="2023-01-18T11:07:15.425" v="682" actId="1076"/>
          <ac:spMkLst>
            <pc:docMk/>
            <pc:sldMk cId="2564885527" sldId="908"/>
            <ac:spMk id="4" creationId="{F81D2CDE-6321-D968-8DDA-8E2A1D2C3D63}"/>
          </ac:spMkLst>
        </pc:spChg>
        <pc:spChg chg="mod">
          <ac:chgData name="Studio Ventimiglia | avv. Marco Marengo" userId="f9c51c70-5e8a-4beb-bfce-3f80ced40723" providerId="ADAL" clId="{9029D937-4918-4BA7-B94E-7596095EFC9A}" dt="2023-01-18T11:08:05.804" v="689" actId="14100"/>
          <ac:spMkLst>
            <pc:docMk/>
            <pc:sldMk cId="2564885527" sldId="908"/>
            <ac:spMk id="5" creationId="{FD65F4AF-30F1-2F0E-9FC4-4C5322A029EF}"/>
          </ac:spMkLst>
        </pc:spChg>
        <pc:spChg chg="mod">
          <ac:chgData name="Studio Ventimiglia | avv. Marco Marengo" userId="f9c51c70-5e8a-4beb-bfce-3f80ced40723" providerId="ADAL" clId="{9029D937-4918-4BA7-B94E-7596095EFC9A}" dt="2023-01-18T11:07:25.423" v="683" actId="13822"/>
          <ac:spMkLst>
            <pc:docMk/>
            <pc:sldMk cId="2564885527" sldId="908"/>
            <ac:spMk id="10" creationId="{C89A18E2-F104-A935-2188-5F67683202F9}"/>
          </ac:spMkLst>
        </pc:spChg>
        <pc:spChg chg="del mod">
          <ac:chgData name="Studio Ventimiglia | avv. Marco Marengo" userId="f9c51c70-5e8a-4beb-bfce-3f80ced40723" providerId="ADAL" clId="{9029D937-4918-4BA7-B94E-7596095EFC9A}" dt="2023-01-18T11:03:58.533" v="645" actId="478"/>
          <ac:spMkLst>
            <pc:docMk/>
            <pc:sldMk cId="2564885527" sldId="908"/>
            <ac:spMk id="14" creationId="{468C46EE-3A0B-D792-AB9A-3448F149D87D}"/>
          </ac:spMkLst>
        </pc:spChg>
        <pc:spChg chg="mod">
          <ac:chgData name="Studio Ventimiglia | avv. Marco Marengo" userId="f9c51c70-5e8a-4beb-bfce-3f80ced40723" providerId="ADAL" clId="{9029D937-4918-4BA7-B94E-7596095EFC9A}" dt="2023-01-18T11:07:33.624" v="685" actId="1076"/>
          <ac:spMkLst>
            <pc:docMk/>
            <pc:sldMk cId="2564885527" sldId="908"/>
            <ac:spMk id="16" creationId="{09AF3B5B-DFD1-A4A8-1318-67823F60C2C8}"/>
          </ac:spMkLst>
        </pc:spChg>
        <pc:spChg chg="mod">
          <ac:chgData name="Studio Ventimiglia | avv. Marco Marengo" userId="f9c51c70-5e8a-4beb-bfce-3f80ced40723" providerId="ADAL" clId="{9029D937-4918-4BA7-B94E-7596095EFC9A}" dt="2023-01-18T11:04:13.726" v="649" actId="1076"/>
          <ac:spMkLst>
            <pc:docMk/>
            <pc:sldMk cId="2564885527" sldId="908"/>
            <ac:spMk id="29" creationId="{63F1F9ED-7A8C-422D-A61B-1718D76D3E64}"/>
          </ac:spMkLst>
        </pc:spChg>
        <pc:picChg chg="add mod">
          <ac:chgData name="Studio Ventimiglia | avv. Marco Marengo" userId="f9c51c70-5e8a-4beb-bfce-3f80ced40723" providerId="ADAL" clId="{9029D937-4918-4BA7-B94E-7596095EFC9A}" dt="2023-01-18T11:07:40.341" v="686" actId="1076"/>
          <ac:picMkLst>
            <pc:docMk/>
            <pc:sldMk cId="2564885527" sldId="908"/>
            <ac:picMk id="3" creationId="{64AD17E2-83DA-1C63-C135-4D5FDD9F8144}"/>
          </ac:picMkLst>
        </pc:picChg>
      </pc:sldChg>
      <pc:sldChg chg="ord">
        <pc:chgData name="Studio Ventimiglia | avv. Marco Marengo" userId="f9c51c70-5e8a-4beb-bfce-3f80ced40723" providerId="ADAL" clId="{9029D937-4918-4BA7-B94E-7596095EFC9A}" dt="2023-01-18T10:30:03.202" v="200"/>
        <pc:sldMkLst>
          <pc:docMk/>
          <pc:sldMk cId="2047906546" sldId="2048"/>
        </pc:sldMkLst>
      </pc:sldChg>
      <pc:sldChg chg="delSp modSp mod">
        <pc:chgData name="Studio Ventimiglia | avv. Marco Marengo" userId="f9c51c70-5e8a-4beb-bfce-3f80ced40723" providerId="ADAL" clId="{9029D937-4918-4BA7-B94E-7596095EFC9A}" dt="2023-01-20T18:04:27.242" v="992" actId="1076"/>
        <pc:sldMkLst>
          <pc:docMk/>
          <pc:sldMk cId="2078865167" sldId="2049"/>
        </pc:sldMkLst>
        <pc:spChg chg="del mod">
          <ac:chgData name="Studio Ventimiglia | avv. Marco Marengo" userId="f9c51c70-5e8a-4beb-bfce-3f80ced40723" providerId="ADAL" clId="{9029D937-4918-4BA7-B94E-7596095EFC9A}" dt="2023-01-20T18:02:04.635" v="962" actId="478"/>
          <ac:spMkLst>
            <pc:docMk/>
            <pc:sldMk cId="2078865167" sldId="2049"/>
            <ac:spMk id="11" creationId="{2F7AE1EA-ACB0-4408-AEDF-57CC6366705A}"/>
          </ac:spMkLst>
        </pc:spChg>
        <pc:spChg chg="mod">
          <ac:chgData name="Studio Ventimiglia | avv. Marco Marengo" userId="f9c51c70-5e8a-4beb-bfce-3f80ced40723" providerId="ADAL" clId="{9029D937-4918-4BA7-B94E-7596095EFC9A}" dt="2023-01-20T18:04:27.242" v="992" actId="1076"/>
          <ac:spMkLst>
            <pc:docMk/>
            <pc:sldMk cId="2078865167" sldId="2049"/>
            <ac:spMk id="12" creationId="{267AF022-F5F8-4449-A104-1EFDE0E398B3}"/>
          </ac:spMkLst>
        </pc:spChg>
        <pc:spChg chg="mod">
          <ac:chgData name="Studio Ventimiglia | avv. Marco Marengo" userId="f9c51c70-5e8a-4beb-bfce-3f80ced40723" providerId="ADAL" clId="{9029D937-4918-4BA7-B94E-7596095EFC9A}" dt="2023-01-20T18:03:39.222" v="975" actId="20577"/>
          <ac:spMkLst>
            <pc:docMk/>
            <pc:sldMk cId="2078865167" sldId="2049"/>
            <ac:spMk id="13" creationId="{EF9599F4-DB0B-4A60-97A6-E3F6B2B193AA}"/>
          </ac:spMkLst>
        </pc:spChg>
        <pc:spChg chg="mod">
          <ac:chgData name="Studio Ventimiglia | avv. Marco Marengo" userId="f9c51c70-5e8a-4beb-bfce-3f80ced40723" providerId="ADAL" clId="{9029D937-4918-4BA7-B94E-7596095EFC9A}" dt="2023-01-20T18:04:21.510" v="991" actId="1076"/>
          <ac:spMkLst>
            <pc:docMk/>
            <pc:sldMk cId="2078865167" sldId="2049"/>
            <ac:spMk id="15" creationId="{7A6C663C-F467-472D-B18A-36B9C23992B7}"/>
          </ac:spMkLst>
        </pc:spChg>
        <pc:cxnChg chg="mod">
          <ac:chgData name="Studio Ventimiglia | avv. Marco Marengo" userId="f9c51c70-5e8a-4beb-bfce-3f80ced40723" providerId="ADAL" clId="{9029D937-4918-4BA7-B94E-7596095EFC9A}" dt="2023-01-20T18:03:50.657" v="983" actId="1037"/>
          <ac:cxnSpMkLst>
            <pc:docMk/>
            <pc:sldMk cId="2078865167" sldId="2049"/>
            <ac:cxnSpMk id="14" creationId="{4D050DAC-D5DC-44E1-BD97-23A104E35142}"/>
          </ac:cxnSpMkLst>
        </pc:cxnChg>
      </pc:sldChg>
      <pc:sldChg chg="ord">
        <pc:chgData name="Studio Ventimiglia | avv. Marco Marengo" userId="f9c51c70-5e8a-4beb-bfce-3f80ced40723" providerId="ADAL" clId="{9029D937-4918-4BA7-B94E-7596095EFC9A}" dt="2023-01-18T10:30:49.278" v="204"/>
        <pc:sldMkLst>
          <pc:docMk/>
          <pc:sldMk cId="824285939" sldId="2050"/>
        </pc:sldMkLst>
      </pc:sldChg>
      <pc:sldChg chg="add del">
        <pc:chgData name="Studio Ventimiglia | avv. Marco Marengo" userId="f9c51c70-5e8a-4beb-bfce-3f80ced40723" providerId="ADAL" clId="{9029D937-4918-4BA7-B94E-7596095EFC9A}" dt="2023-01-18T09:51:12.617" v="184" actId="2696"/>
        <pc:sldMkLst>
          <pc:docMk/>
          <pc:sldMk cId="3261020368" sldId="2054"/>
        </pc:sldMkLst>
      </pc:sldChg>
      <pc:sldChg chg="del">
        <pc:chgData name="Studio Ventimiglia | avv. Marco Marengo" userId="f9c51c70-5e8a-4beb-bfce-3f80ced40723" providerId="ADAL" clId="{9029D937-4918-4BA7-B94E-7596095EFC9A}" dt="2023-01-18T09:51:57.154" v="188" actId="2696"/>
        <pc:sldMkLst>
          <pc:docMk/>
          <pc:sldMk cId="1035729788" sldId="2055"/>
        </pc:sldMkLst>
      </pc:sldChg>
      <pc:sldChg chg="del">
        <pc:chgData name="Studio Ventimiglia | avv. Marco Marengo" userId="f9c51c70-5e8a-4beb-bfce-3f80ced40723" providerId="ADAL" clId="{9029D937-4918-4BA7-B94E-7596095EFC9A}" dt="2023-01-18T09:52:09.500" v="190" actId="2696"/>
        <pc:sldMkLst>
          <pc:docMk/>
          <pc:sldMk cId="355349107" sldId="2056"/>
        </pc:sldMkLst>
      </pc:sldChg>
      <pc:sldChg chg="del">
        <pc:chgData name="Studio Ventimiglia | avv. Marco Marengo" userId="f9c51c70-5e8a-4beb-bfce-3f80ced40723" providerId="ADAL" clId="{9029D937-4918-4BA7-B94E-7596095EFC9A}" dt="2023-01-18T09:52:13.827" v="191" actId="2696"/>
        <pc:sldMkLst>
          <pc:docMk/>
          <pc:sldMk cId="44297791" sldId="2057"/>
        </pc:sldMkLst>
      </pc:sldChg>
      <pc:sldChg chg="del">
        <pc:chgData name="Studio Ventimiglia | avv. Marco Marengo" userId="f9c51c70-5e8a-4beb-bfce-3f80ced40723" providerId="ADAL" clId="{9029D937-4918-4BA7-B94E-7596095EFC9A}" dt="2023-01-18T09:52:03.980" v="189" actId="2696"/>
        <pc:sldMkLst>
          <pc:docMk/>
          <pc:sldMk cId="3002315448" sldId="2059"/>
        </pc:sldMkLst>
      </pc:sldChg>
      <pc:sldChg chg="add">
        <pc:chgData name="Studio Ventimiglia | avv. Marco Marengo" userId="f9c51c70-5e8a-4beb-bfce-3f80ced40723" providerId="ADAL" clId="{9029D937-4918-4BA7-B94E-7596095EFC9A}" dt="2023-01-18T10:25:50.632" v="194"/>
        <pc:sldMkLst>
          <pc:docMk/>
          <pc:sldMk cId="962243464" sldId="2063"/>
        </pc:sldMkLst>
      </pc:sldChg>
      <pc:sldChg chg="addSp delSp modSp add mod ord">
        <pc:chgData name="Studio Ventimiglia | avv. Marco Marengo" userId="f9c51c70-5e8a-4beb-bfce-3f80ced40723" providerId="ADAL" clId="{9029D937-4918-4BA7-B94E-7596095EFC9A}" dt="2023-01-18T10:44:05.500" v="334" actId="1076"/>
        <pc:sldMkLst>
          <pc:docMk/>
          <pc:sldMk cId="2328726236" sldId="2064"/>
        </pc:sldMkLst>
        <pc:spChg chg="add del mod">
          <ac:chgData name="Studio Ventimiglia | avv. Marco Marengo" userId="f9c51c70-5e8a-4beb-bfce-3f80ced40723" providerId="ADAL" clId="{9029D937-4918-4BA7-B94E-7596095EFC9A}" dt="2023-01-18T10:33:41.728" v="222"/>
          <ac:spMkLst>
            <pc:docMk/>
            <pc:sldMk cId="2328726236" sldId="2064"/>
            <ac:spMk id="2" creationId="{4BD3453A-EBCA-C60A-D03D-123463BDA404}"/>
          </ac:spMkLst>
        </pc:spChg>
        <pc:spChg chg="add del mod">
          <ac:chgData name="Studio Ventimiglia | avv. Marco Marengo" userId="f9c51c70-5e8a-4beb-bfce-3f80ced40723" providerId="ADAL" clId="{9029D937-4918-4BA7-B94E-7596095EFC9A}" dt="2023-01-18T10:33:44.805" v="224"/>
          <ac:spMkLst>
            <pc:docMk/>
            <pc:sldMk cId="2328726236" sldId="2064"/>
            <ac:spMk id="3" creationId="{13591C64-386F-0610-6CD0-8A4FE44BF094}"/>
          </ac:spMkLst>
        </pc:spChg>
        <pc:spChg chg="add del mod">
          <ac:chgData name="Studio Ventimiglia | avv. Marco Marengo" userId="f9c51c70-5e8a-4beb-bfce-3f80ced40723" providerId="ADAL" clId="{9029D937-4918-4BA7-B94E-7596095EFC9A}" dt="2023-01-18T10:33:49.414" v="226" actId="478"/>
          <ac:spMkLst>
            <pc:docMk/>
            <pc:sldMk cId="2328726236" sldId="2064"/>
            <ac:spMk id="4" creationId="{29EC93DC-B20F-ACEB-8129-2C1E4CADFB19}"/>
          </ac:spMkLst>
        </pc:spChg>
        <pc:spChg chg="add mod">
          <ac:chgData name="Studio Ventimiglia | avv. Marco Marengo" userId="f9c51c70-5e8a-4beb-bfce-3f80ced40723" providerId="ADAL" clId="{9029D937-4918-4BA7-B94E-7596095EFC9A}" dt="2023-01-18T10:34:12.711" v="229" actId="1076"/>
          <ac:spMkLst>
            <pc:docMk/>
            <pc:sldMk cId="2328726236" sldId="2064"/>
            <ac:spMk id="6" creationId="{49C17E29-6C3B-FA7F-E2A4-D499B5808945}"/>
          </ac:spMkLst>
        </pc:spChg>
        <pc:spChg chg="add mod">
          <ac:chgData name="Studio Ventimiglia | avv. Marco Marengo" userId="f9c51c70-5e8a-4beb-bfce-3f80ced40723" providerId="ADAL" clId="{9029D937-4918-4BA7-B94E-7596095EFC9A}" dt="2023-01-18T10:34:12.711" v="229" actId="1076"/>
          <ac:spMkLst>
            <pc:docMk/>
            <pc:sldMk cId="2328726236" sldId="2064"/>
            <ac:spMk id="7" creationId="{3A01626F-9883-7678-3B98-CCBEDFEC9B39}"/>
          </ac:spMkLst>
        </pc:spChg>
        <pc:spChg chg="add mod">
          <ac:chgData name="Studio Ventimiglia | avv. Marco Marengo" userId="f9c51c70-5e8a-4beb-bfce-3f80ced40723" providerId="ADAL" clId="{9029D937-4918-4BA7-B94E-7596095EFC9A}" dt="2023-01-18T10:34:12.711" v="229" actId="1076"/>
          <ac:spMkLst>
            <pc:docMk/>
            <pc:sldMk cId="2328726236" sldId="2064"/>
            <ac:spMk id="8" creationId="{2B84F11A-BB7C-5E65-640E-D637DA975ACC}"/>
          </ac:spMkLst>
        </pc:spChg>
        <pc:spChg chg="add mod">
          <ac:chgData name="Studio Ventimiglia | avv. Marco Marengo" userId="f9c51c70-5e8a-4beb-bfce-3f80ced40723" providerId="ADAL" clId="{9029D937-4918-4BA7-B94E-7596095EFC9A}" dt="2023-01-18T10:34:04.509" v="228" actId="1076"/>
          <ac:spMkLst>
            <pc:docMk/>
            <pc:sldMk cId="2328726236" sldId="2064"/>
            <ac:spMk id="9" creationId="{6445AA99-A1C5-9953-842F-FF3FB77FB6C2}"/>
          </ac:spMkLst>
        </pc:spChg>
        <pc:spChg chg="mod">
          <ac:chgData name="Studio Ventimiglia | avv. Marco Marengo" userId="f9c51c70-5e8a-4beb-bfce-3f80ced40723" providerId="ADAL" clId="{9029D937-4918-4BA7-B94E-7596095EFC9A}" dt="2023-01-18T10:44:05.500" v="334" actId="1076"/>
          <ac:spMkLst>
            <pc:docMk/>
            <pc:sldMk cId="2328726236" sldId="2064"/>
            <ac:spMk id="13" creationId="{C164C800-64F5-48D7-8335-5A2BB0EB4C06}"/>
          </ac:spMkLst>
        </pc:spChg>
        <pc:spChg chg="del topLvl">
          <ac:chgData name="Studio Ventimiglia | avv. Marco Marengo" userId="f9c51c70-5e8a-4beb-bfce-3f80ced40723" providerId="ADAL" clId="{9029D937-4918-4BA7-B94E-7596095EFC9A}" dt="2023-01-18T10:32:55.339" v="210" actId="478"/>
          <ac:spMkLst>
            <pc:docMk/>
            <pc:sldMk cId="2328726236" sldId="2064"/>
            <ac:spMk id="18" creationId="{70724EE4-8E88-494B-A8B1-E8825BC98C78}"/>
          </ac:spMkLst>
        </pc:spChg>
        <pc:spChg chg="del topLvl">
          <ac:chgData name="Studio Ventimiglia | avv. Marco Marengo" userId="f9c51c70-5e8a-4beb-bfce-3f80ced40723" providerId="ADAL" clId="{9029D937-4918-4BA7-B94E-7596095EFC9A}" dt="2023-01-18T10:32:56.354" v="211" actId="478"/>
          <ac:spMkLst>
            <pc:docMk/>
            <pc:sldMk cId="2328726236" sldId="2064"/>
            <ac:spMk id="19" creationId="{29B209FD-B0AA-44F6-A668-DB1CDB13BB03}"/>
          </ac:spMkLst>
        </pc:spChg>
        <pc:grpChg chg="del">
          <ac:chgData name="Studio Ventimiglia | avv. Marco Marengo" userId="f9c51c70-5e8a-4beb-bfce-3f80ced40723" providerId="ADAL" clId="{9029D937-4918-4BA7-B94E-7596095EFC9A}" dt="2023-01-18T10:32:55.339" v="210" actId="478"/>
          <ac:grpSpMkLst>
            <pc:docMk/>
            <pc:sldMk cId="2328726236" sldId="2064"/>
            <ac:grpSpMk id="16" creationId="{2C2375CB-B08C-40BE-95F9-2DEF7ADF3677}"/>
          </ac:grpSpMkLst>
        </pc:grpChg>
        <pc:grpChg chg="del">
          <ac:chgData name="Studio Ventimiglia | avv. Marco Marengo" userId="f9c51c70-5e8a-4beb-bfce-3f80ced40723" providerId="ADAL" clId="{9029D937-4918-4BA7-B94E-7596095EFC9A}" dt="2023-01-18T10:32:53.496" v="209" actId="478"/>
          <ac:grpSpMkLst>
            <pc:docMk/>
            <pc:sldMk cId="2328726236" sldId="2064"/>
            <ac:grpSpMk id="24" creationId="{0EA53CB3-B524-442E-BCB5-59B01D804166}"/>
          </ac:grpSpMkLst>
        </pc:grpChg>
        <pc:grpChg chg="del">
          <ac:chgData name="Studio Ventimiglia | avv. Marco Marengo" userId="f9c51c70-5e8a-4beb-bfce-3f80ced40723" providerId="ADAL" clId="{9029D937-4918-4BA7-B94E-7596095EFC9A}" dt="2023-01-18T10:32:58.322" v="212" actId="478"/>
          <ac:grpSpMkLst>
            <pc:docMk/>
            <pc:sldMk cId="2328726236" sldId="2064"/>
            <ac:grpSpMk id="27" creationId="{499C0950-17F1-40B4-B049-7A17103174AF}"/>
          </ac:grpSpMkLst>
        </pc:grpChg>
      </pc:sldChg>
      <pc:sldChg chg="addSp delSp modSp add mod">
        <pc:chgData name="Studio Ventimiglia | avv. Marco Marengo" userId="f9c51c70-5e8a-4beb-bfce-3f80ced40723" providerId="ADAL" clId="{9029D937-4918-4BA7-B94E-7596095EFC9A}" dt="2023-01-18T10:43:30.930" v="330" actId="21"/>
        <pc:sldMkLst>
          <pc:docMk/>
          <pc:sldMk cId="4180794872" sldId="2065"/>
        </pc:sldMkLst>
        <pc:spChg chg="add mod">
          <ac:chgData name="Studio Ventimiglia | avv. Marco Marengo" userId="f9c51c70-5e8a-4beb-bfce-3f80ced40723" providerId="ADAL" clId="{9029D937-4918-4BA7-B94E-7596095EFC9A}" dt="2023-01-18T10:43:28.494" v="329" actId="1076"/>
          <ac:spMkLst>
            <pc:docMk/>
            <pc:sldMk cId="4180794872" sldId="2065"/>
            <ac:spMk id="2" creationId="{C0B69806-BBFC-A626-AE70-233D56423F6F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3:07.889" v="327" actId="14100"/>
          <ac:spMkLst>
            <pc:docMk/>
            <pc:sldMk cId="4180794872" sldId="2065"/>
            <ac:spMk id="3" creationId="{1F1F2425-32F5-B6D9-BDE6-F0618FF69522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3:19.933" v="328" actId="1076"/>
          <ac:spMkLst>
            <pc:docMk/>
            <pc:sldMk cId="4180794872" sldId="2065"/>
            <ac:spMk id="6" creationId="{D2BC6919-0D94-12E3-1E8C-44502EB80EAE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2:56.829" v="324" actId="14100"/>
          <ac:spMkLst>
            <pc:docMk/>
            <pc:sldMk cId="4180794872" sldId="2065"/>
            <ac:spMk id="7" creationId="{D392A231-992A-52BD-BCA5-5AEE5E74C913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2:56.829" v="324" actId="14100"/>
          <ac:spMkLst>
            <pc:docMk/>
            <pc:sldMk cId="4180794872" sldId="2065"/>
            <ac:spMk id="8" creationId="{0CA3303E-A454-94D6-3DDE-3FA79A4C1702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2:56.829" v="324" actId="14100"/>
          <ac:spMkLst>
            <pc:docMk/>
            <pc:sldMk cId="4180794872" sldId="2065"/>
            <ac:spMk id="9" creationId="{34B300CA-599D-126C-B652-5927B5AF1C11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2:56.829" v="324" actId="14100"/>
          <ac:spMkLst>
            <pc:docMk/>
            <pc:sldMk cId="4180794872" sldId="2065"/>
            <ac:spMk id="10" creationId="{B4F60C9E-2FB9-D7E8-5A31-795ECFCF7BE4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2:56.829" v="324" actId="14100"/>
          <ac:spMkLst>
            <pc:docMk/>
            <pc:sldMk cId="4180794872" sldId="2065"/>
            <ac:spMk id="11" creationId="{28F59A0D-F73E-7C1B-0222-55091056DBA5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2:56.829" v="324" actId="14100"/>
          <ac:spMkLst>
            <pc:docMk/>
            <pc:sldMk cId="4180794872" sldId="2065"/>
            <ac:spMk id="12" creationId="{011DC457-7B6F-D3DF-AA03-22035C0D4058}"/>
          </ac:spMkLst>
        </pc:spChg>
        <pc:spChg chg="del">
          <ac:chgData name="Studio Ventimiglia | avv. Marco Marengo" userId="f9c51c70-5e8a-4beb-bfce-3f80ced40723" providerId="ADAL" clId="{9029D937-4918-4BA7-B94E-7596095EFC9A}" dt="2023-01-18T10:42:31.398" v="319" actId="478"/>
          <ac:spMkLst>
            <pc:docMk/>
            <pc:sldMk cId="4180794872" sldId="2065"/>
            <ac:spMk id="13" creationId="{C164C800-64F5-48D7-8335-5A2BB0EB4C06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2:56.829" v="324" actId="14100"/>
          <ac:spMkLst>
            <pc:docMk/>
            <pc:sldMk cId="4180794872" sldId="2065"/>
            <ac:spMk id="14" creationId="{C0F16282-F305-F1F4-5C8E-10479C5DE5B3}"/>
          </ac:spMkLst>
        </pc:spChg>
        <pc:spChg chg="mod">
          <ac:chgData name="Studio Ventimiglia | avv. Marco Marengo" userId="f9c51c70-5e8a-4beb-bfce-3f80ced40723" providerId="ADAL" clId="{9029D937-4918-4BA7-B94E-7596095EFC9A}" dt="2023-01-18T10:42:28.977" v="317" actId="20577"/>
          <ac:spMkLst>
            <pc:docMk/>
            <pc:sldMk cId="4180794872" sldId="2065"/>
            <ac:spMk id="26" creationId="{53C59D75-CA89-44B8-8347-B7184D02B478}"/>
          </ac:spMkLst>
        </pc:spChg>
        <pc:grpChg chg="del">
          <ac:chgData name="Studio Ventimiglia | avv. Marco Marengo" userId="f9c51c70-5e8a-4beb-bfce-3f80ced40723" providerId="ADAL" clId="{9029D937-4918-4BA7-B94E-7596095EFC9A}" dt="2023-01-18T10:42:32.272" v="320" actId="478"/>
          <ac:grpSpMkLst>
            <pc:docMk/>
            <pc:sldMk cId="4180794872" sldId="2065"/>
            <ac:grpSpMk id="16" creationId="{2C2375CB-B08C-40BE-95F9-2DEF7ADF3677}"/>
          </ac:grpSpMkLst>
        </pc:grpChg>
        <pc:grpChg chg="del">
          <ac:chgData name="Studio Ventimiglia | avv. Marco Marengo" userId="f9c51c70-5e8a-4beb-bfce-3f80ced40723" providerId="ADAL" clId="{9029D937-4918-4BA7-B94E-7596095EFC9A}" dt="2023-01-18T10:42:30.492" v="318" actId="478"/>
          <ac:grpSpMkLst>
            <pc:docMk/>
            <pc:sldMk cId="4180794872" sldId="2065"/>
            <ac:grpSpMk id="24" creationId="{0EA53CB3-B524-442E-BCB5-59B01D804166}"/>
          </ac:grpSpMkLst>
        </pc:grpChg>
        <pc:grpChg chg="del">
          <ac:chgData name="Studio Ventimiglia | avv. Marco Marengo" userId="f9c51c70-5e8a-4beb-bfce-3f80ced40723" providerId="ADAL" clId="{9029D937-4918-4BA7-B94E-7596095EFC9A}" dt="2023-01-18T10:42:33.257" v="321" actId="478"/>
          <ac:grpSpMkLst>
            <pc:docMk/>
            <pc:sldMk cId="4180794872" sldId="2065"/>
            <ac:grpSpMk id="27" creationId="{499C0950-17F1-40B4-B049-7A17103174AF}"/>
          </ac:grpSpMkLst>
        </pc:grpChg>
        <pc:picChg chg="add del mod">
          <ac:chgData name="Studio Ventimiglia | avv. Marco Marengo" userId="f9c51c70-5e8a-4beb-bfce-3f80ced40723" providerId="ADAL" clId="{9029D937-4918-4BA7-B94E-7596095EFC9A}" dt="2023-01-18T10:43:30.930" v="330" actId="21"/>
          <ac:picMkLst>
            <pc:docMk/>
            <pc:sldMk cId="4180794872" sldId="2065"/>
            <ac:picMk id="4" creationId="{99E538BB-296F-3CD6-304E-0F035E70C653}"/>
          </ac:picMkLst>
        </pc:picChg>
      </pc:sldChg>
      <pc:sldChg chg="add">
        <pc:chgData name="Studio Ventimiglia | avv. Marco Marengo" userId="f9c51c70-5e8a-4beb-bfce-3f80ced40723" providerId="ADAL" clId="{9029D937-4918-4BA7-B94E-7596095EFC9A}" dt="2023-01-18T10:42:23.634" v="315" actId="2890"/>
        <pc:sldMkLst>
          <pc:docMk/>
          <pc:sldMk cId="4066053876" sldId="2066"/>
        </pc:sldMkLst>
      </pc:sldChg>
      <pc:sldChg chg="addSp delSp modSp add mod">
        <pc:chgData name="Studio Ventimiglia | avv. Marco Marengo" userId="f9c51c70-5e8a-4beb-bfce-3f80ced40723" providerId="ADAL" clId="{9029D937-4918-4BA7-B94E-7596095EFC9A}" dt="2023-01-18T10:48:30.131" v="354" actId="1076"/>
        <pc:sldMkLst>
          <pc:docMk/>
          <pc:sldMk cId="844565359" sldId="2067"/>
        </pc:sldMkLst>
        <pc:spChg chg="add mod">
          <ac:chgData name="Studio Ventimiglia | avv. Marco Marengo" userId="f9c51c70-5e8a-4beb-bfce-3f80ced40723" providerId="ADAL" clId="{9029D937-4918-4BA7-B94E-7596095EFC9A}" dt="2023-01-18T10:48:01.310" v="351" actId="1076"/>
          <ac:spMkLst>
            <pc:docMk/>
            <pc:sldMk cId="844565359" sldId="2067"/>
            <ac:spMk id="3" creationId="{6A125F98-B1B2-2FB5-3DC3-E4BFFA66D3B1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8:01.310" v="351" actId="1076"/>
          <ac:spMkLst>
            <pc:docMk/>
            <pc:sldMk cId="844565359" sldId="2067"/>
            <ac:spMk id="4" creationId="{FA3F7065-556D-0B87-BFB0-CF25B874F167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8:01.310" v="351" actId="1076"/>
          <ac:spMkLst>
            <pc:docMk/>
            <pc:sldMk cId="844565359" sldId="2067"/>
            <ac:spMk id="6" creationId="{5A952969-7AB9-5164-1231-5C76C9686121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8:01.310" v="351" actId="1076"/>
          <ac:spMkLst>
            <pc:docMk/>
            <pc:sldMk cId="844565359" sldId="2067"/>
            <ac:spMk id="7" creationId="{EFB9A1C1-5038-BCAF-BCAA-F93C83120834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8:01.310" v="351" actId="1076"/>
          <ac:spMkLst>
            <pc:docMk/>
            <pc:sldMk cId="844565359" sldId="2067"/>
            <ac:spMk id="8" creationId="{160DADAE-0F06-3A3F-7139-B4B09B660EF1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7:43.764" v="350" actId="1076"/>
          <ac:spMkLst>
            <pc:docMk/>
            <pc:sldMk cId="844565359" sldId="2067"/>
            <ac:spMk id="9" creationId="{10F3D95A-019B-EA82-F0D4-62FA64138D7D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7:43.764" v="350" actId="1076"/>
          <ac:spMkLst>
            <pc:docMk/>
            <pc:sldMk cId="844565359" sldId="2067"/>
            <ac:spMk id="10" creationId="{E29EA542-0271-1CA1-3B8C-C9A354869DE2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7:43.764" v="350" actId="1076"/>
          <ac:spMkLst>
            <pc:docMk/>
            <pc:sldMk cId="844565359" sldId="2067"/>
            <ac:spMk id="11" creationId="{9DF2F910-7629-AEA3-1EEB-F431BAFDC53F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7:43.764" v="350" actId="1076"/>
          <ac:spMkLst>
            <pc:docMk/>
            <pc:sldMk cId="844565359" sldId="2067"/>
            <ac:spMk id="12" creationId="{C9DB2CF6-FEB9-350E-9C59-D7385A9C27D0}"/>
          </ac:spMkLst>
        </pc:spChg>
        <pc:spChg chg="del mod">
          <ac:chgData name="Studio Ventimiglia | avv. Marco Marengo" userId="f9c51c70-5e8a-4beb-bfce-3f80ced40723" providerId="ADAL" clId="{9029D937-4918-4BA7-B94E-7596095EFC9A}" dt="2023-01-18T10:46:22.876" v="338" actId="478"/>
          <ac:spMkLst>
            <pc:docMk/>
            <pc:sldMk cId="844565359" sldId="2067"/>
            <ac:spMk id="13" creationId="{C164C800-64F5-48D7-8335-5A2BB0EB4C06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7:43.764" v="350" actId="1076"/>
          <ac:spMkLst>
            <pc:docMk/>
            <pc:sldMk cId="844565359" sldId="2067"/>
            <ac:spMk id="14" creationId="{D55AD58A-A72E-7FFB-96CC-9323454EFC72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7:43.764" v="350" actId="1076"/>
          <ac:spMkLst>
            <pc:docMk/>
            <pc:sldMk cId="844565359" sldId="2067"/>
            <ac:spMk id="15" creationId="{04C0F68E-BFCA-2602-63A4-CB32A6157325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7:43.764" v="350" actId="1076"/>
          <ac:spMkLst>
            <pc:docMk/>
            <pc:sldMk cId="844565359" sldId="2067"/>
            <ac:spMk id="17" creationId="{50C9DC8F-5FB6-313D-74F6-38AF68BEE0D8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7:43.764" v="350" actId="1076"/>
          <ac:spMkLst>
            <pc:docMk/>
            <pc:sldMk cId="844565359" sldId="2067"/>
            <ac:spMk id="20" creationId="{474C307D-349D-5EEC-1061-C8B2823CAF01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7:43.764" v="350" actId="1076"/>
          <ac:spMkLst>
            <pc:docMk/>
            <pc:sldMk cId="844565359" sldId="2067"/>
            <ac:spMk id="21" creationId="{F91B01A1-7A6D-CE62-E343-0B306B2981B0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7:43.764" v="350" actId="1076"/>
          <ac:spMkLst>
            <pc:docMk/>
            <pc:sldMk cId="844565359" sldId="2067"/>
            <ac:spMk id="22" creationId="{3E3DAEBF-E97E-5953-D61E-256886443CFA}"/>
          </ac:spMkLst>
        </pc:spChg>
        <pc:spChg chg="add mod">
          <ac:chgData name="Studio Ventimiglia | avv. Marco Marengo" userId="f9c51c70-5e8a-4beb-bfce-3f80ced40723" providerId="ADAL" clId="{9029D937-4918-4BA7-B94E-7596095EFC9A}" dt="2023-01-18T10:48:30.131" v="354" actId="1076"/>
          <ac:spMkLst>
            <pc:docMk/>
            <pc:sldMk cId="844565359" sldId="2067"/>
            <ac:spMk id="23" creationId="{385DD570-1990-16FC-82A4-4D7643D560A4}"/>
          </ac:spMkLst>
        </pc:spChg>
        <pc:spChg chg="del topLvl">
          <ac:chgData name="Studio Ventimiglia | avv. Marco Marengo" userId="f9c51c70-5e8a-4beb-bfce-3f80ced40723" providerId="ADAL" clId="{9029D937-4918-4BA7-B94E-7596095EFC9A}" dt="2023-01-18T10:46:28.313" v="341" actId="478"/>
          <ac:spMkLst>
            <pc:docMk/>
            <pc:sldMk cId="844565359" sldId="2067"/>
            <ac:spMk id="28" creationId="{50E71A2F-4A0A-41CE-AE88-1DC877D1711E}"/>
          </ac:spMkLst>
        </pc:spChg>
        <pc:spChg chg="del topLvl">
          <ac:chgData name="Studio Ventimiglia | avv. Marco Marengo" userId="f9c51c70-5e8a-4beb-bfce-3f80ced40723" providerId="ADAL" clId="{9029D937-4918-4BA7-B94E-7596095EFC9A}" dt="2023-01-18T10:46:29.328" v="342" actId="478"/>
          <ac:spMkLst>
            <pc:docMk/>
            <pc:sldMk cId="844565359" sldId="2067"/>
            <ac:spMk id="29" creationId="{72E1C32A-057E-492F-9D11-6F35BADAA620}"/>
          </ac:spMkLst>
        </pc:spChg>
        <pc:grpChg chg="del">
          <ac:chgData name="Studio Ventimiglia | avv. Marco Marengo" userId="f9c51c70-5e8a-4beb-bfce-3f80ced40723" providerId="ADAL" clId="{9029D937-4918-4BA7-B94E-7596095EFC9A}" dt="2023-01-18T10:46:26.250" v="340" actId="478"/>
          <ac:grpSpMkLst>
            <pc:docMk/>
            <pc:sldMk cId="844565359" sldId="2067"/>
            <ac:grpSpMk id="16" creationId="{2C2375CB-B08C-40BE-95F9-2DEF7ADF3677}"/>
          </ac:grpSpMkLst>
        </pc:grpChg>
        <pc:grpChg chg="del">
          <ac:chgData name="Studio Ventimiglia | avv. Marco Marengo" userId="f9c51c70-5e8a-4beb-bfce-3f80ced40723" providerId="ADAL" clId="{9029D937-4918-4BA7-B94E-7596095EFC9A}" dt="2023-01-18T10:46:25.110" v="339" actId="478"/>
          <ac:grpSpMkLst>
            <pc:docMk/>
            <pc:sldMk cId="844565359" sldId="2067"/>
            <ac:grpSpMk id="24" creationId="{0EA53CB3-B524-442E-BCB5-59B01D804166}"/>
          </ac:grpSpMkLst>
        </pc:grpChg>
        <pc:grpChg chg="del">
          <ac:chgData name="Studio Ventimiglia | avv. Marco Marengo" userId="f9c51c70-5e8a-4beb-bfce-3f80ced40723" providerId="ADAL" clId="{9029D937-4918-4BA7-B94E-7596095EFC9A}" dt="2023-01-18T10:46:28.313" v="341" actId="478"/>
          <ac:grpSpMkLst>
            <pc:docMk/>
            <pc:sldMk cId="844565359" sldId="2067"/>
            <ac:grpSpMk id="27" creationId="{499C0950-17F1-40B4-B049-7A17103174AF}"/>
          </ac:grpSpMkLst>
        </pc:grpChg>
        <pc:picChg chg="add mod">
          <ac:chgData name="Studio Ventimiglia | avv. Marco Marengo" userId="f9c51c70-5e8a-4beb-bfce-3f80ced40723" providerId="ADAL" clId="{9029D937-4918-4BA7-B94E-7596095EFC9A}" dt="2023-01-18T10:46:58.743" v="345"/>
          <ac:picMkLst>
            <pc:docMk/>
            <pc:sldMk cId="844565359" sldId="2067"/>
            <ac:picMk id="2" creationId="{9C6472FE-939A-D68F-B3C0-F92DD2139627}"/>
          </ac:picMkLst>
        </pc:picChg>
      </pc:sldChg>
      <pc:sldChg chg="modSp add mod ord">
        <pc:chgData name="Studio Ventimiglia | avv. Marco Marengo" userId="f9c51c70-5e8a-4beb-bfce-3f80ced40723" providerId="ADAL" clId="{9029D937-4918-4BA7-B94E-7596095EFC9A}" dt="2023-01-18T10:51:49.756" v="535" actId="20577"/>
        <pc:sldMkLst>
          <pc:docMk/>
          <pc:sldMk cId="3238118335" sldId="2068"/>
        </pc:sldMkLst>
        <pc:spChg chg="mod">
          <ac:chgData name="Studio Ventimiglia | avv. Marco Marengo" userId="f9c51c70-5e8a-4beb-bfce-3f80ced40723" providerId="ADAL" clId="{9029D937-4918-4BA7-B94E-7596095EFC9A}" dt="2023-01-18T10:51:49.756" v="535" actId="20577"/>
          <ac:spMkLst>
            <pc:docMk/>
            <pc:sldMk cId="3238118335" sldId="2068"/>
            <ac:spMk id="11" creationId="{2C07F2B5-1B67-40F1-9DB9-9F8471B0BA0B}"/>
          </ac:spMkLst>
        </pc:spChg>
      </pc:sldChg>
      <pc:sldChg chg="addSp delSp modSp add mod">
        <pc:chgData name="Studio Ventimiglia | avv. Marco Marengo" userId="f9c51c70-5e8a-4beb-bfce-3f80ced40723" providerId="ADAL" clId="{9029D937-4918-4BA7-B94E-7596095EFC9A}" dt="2023-01-18T10:53:26.875" v="545" actId="1076"/>
        <pc:sldMkLst>
          <pc:docMk/>
          <pc:sldMk cId="558812517" sldId="2069"/>
        </pc:sldMkLst>
        <pc:spChg chg="add mod">
          <ac:chgData name="Studio Ventimiglia | avv. Marco Marengo" userId="f9c51c70-5e8a-4beb-bfce-3f80ced40723" providerId="ADAL" clId="{9029D937-4918-4BA7-B94E-7596095EFC9A}" dt="2023-01-18T10:52:47.166" v="544" actId="1076"/>
          <ac:spMkLst>
            <pc:docMk/>
            <pc:sldMk cId="558812517" sldId="2069"/>
            <ac:spMk id="2" creationId="{66456824-27C9-83C3-BCEB-8FEBCF21AE6C}"/>
          </ac:spMkLst>
        </pc:spChg>
        <pc:spChg chg="add mod">
          <ac:chgData name="Studio Ventimiglia | avv. Marco Marengo" userId="f9c51c70-5e8a-4beb-bfce-3f80ced40723" providerId="ADAL" clId="{9029D937-4918-4BA7-B94E-7596095EFC9A}" dt="2023-01-18T10:52:35.715" v="541" actId="14100"/>
          <ac:spMkLst>
            <pc:docMk/>
            <pc:sldMk cId="558812517" sldId="2069"/>
            <ac:spMk id="3" creationId="{94EF7343-5747-5B1B-1302-5AC7DA699569}"/>
          </ac:spMkLst>
        </pc:spChg>
        <pc:spChg chg="add mod">
          <ac:chgData name="Studio Ventimiglia | avv. Marco Marengo" userId="f9c51c70-5e8a-4beb-bfce-3f80ced40723" providerId="ADAL" clId="{9029D937-4918-4BA7-B94E-7596095EFC9A}" dt="2023-01-18T10:52:35.715" v="541" actId="14100"/>
          <ac:spMkLst>
            <pc:docMk/>
            <pc:sldMk cId="558812517" sldId="2069"/>
            <ac:spMk id="4" creationId="{4234CDDC-23D1-0490-A79B-4FE09405618B}"/>
          </ac:spMkLst>
        </pc:spChg>
        <pc:spChg chg="add mod">
          <ac:chgData name="Studio Ventimiglia | avv. Marco Marengo" userId="f9c51c70-5e8a-4beb-bfce-3f80ced40723" providerId="ADAL" clId="{9029D937-4918-4BA7-B94E-7596095EFC9A}" dt="2023-01-18T10:53:26.875" v="545" actId="1076"/>
          <ac:spMkLst>
            <pc:docMk/>
            <pc:sldMk cId="558812517" sldId="2069"/>
            <ac:spMk id="6" creationId="{924EE8A7-58BD-FFBA-6443-A47E2C84548A}"/>
          </ac:spMkLst>
        </pc:spChg>
        <pc:spChg chg="del mod">
          <ac:chgData name="Studio Ventimiglia | avv. Marco Marengo" userId="f9c51c70-5e8a-4beb-bfce-3f80ced40723" providerId="ADAL" clId="{9029D937-4918-4BA7-B94E-7596095EFC9A}" dt="2023-01-18T10:52:26.499" v="538" actId="478"/>
          <ac:spMkLst>
            <pc:docMk/>
            <pc:sldMk cId="558812517" sldId="2069"/>
            <ac:spMk id="11" creationId="{2C07F2B5-1B67-40F1-9DB9-9F8471B0BA0B}"/>
          </ac:spMkLst>
        </pc:spChg>
        <pc:picChg chg="add mod">
          <ac:chgData name="Studio Ventimiglia | avv. Marco Marengo" userId="f9c51c70-5e8a-4beb-bfce-3f80ced40723" providerId="ADAL" clId="{9029D937-4918-4BA7-B94E-7596095EFC9A}" dt="2023-01-18T10:52:35.715" v="541" actId="14100"/>
          <ac:picMkLst>
            <pc:docMk/>
            <pc:sldMk cId="558812517" sldId="2069"/>
            <ac:picMk id="7" creationId="{59E3523E-9419-D53A-345D-B0D7955FD3FE}"/>
          </ac:picMkLst>
        </pc:picChg>
        <pc:picChg chg="add mod">
          <ac:chgData name="Studio Ventimiglia | avv. Marco Marengo" userId="f9c51c70-5e8a-4beb-bfce-3f80ced40723" providerId="ADAL" clId="{9029D937-4918-4BA7-B94E-7596095EFC9A}" dt="2023-01-18T10:52:35.715" v="541" actId="14100"/>
          <ac:picMkLst>
            <pc:docMk/>
            <pc:sldMk cId="558812517" sldId="2069"/>
            <ac:picMk id="8" creationId="{D4723387-8717-3E6D-565C-31E5717074E9}"/>
          </ac:picMkLst>
        </pc:picChg>
      </pc:sldChg>
      <pc:sldChg chg="addSp delSp modSp add mod">
        <pc:chgData name="Studio Ventimiglia | avv. Marco Marengo" userId="f9c51c70-5e8a-4beb-bfce-3f80ced40723" providerId="ADAL" clId="{9029D937-4918-4BA7-B94E-7596095EFC9A}" dt="2023-01-18T10:55:06.059" v="574" actId="948"/>
        <pc:sldMkLst>
          <pc:docMk/>
          <pc:sldMk cId="3610111726" sldId="2070"/>
        </pc:sldMkLst>
        <pc:spChg chg="del">
          <ac:chgData name="Studio Ventimiglia | avv. Marco Marengo" userId="f9c51c70-5e8a-4beb-bfce-3f80ced40723" providerId="ADAL" clId="{9029D937-4918-4BA7-B94E-7596095EFC9A}" dt="2023-01-18T10:53:49.198" v="547" actId="478"/>
          <ac:spMkLst>
            <pc:docMk/>
            <pc:sldMk cId="3610111726" sldId="2070"/>
            <ac:spMk id="2" creationId="{66456824-27C9-83C3-BCEB-8FEBCF21AE6C}"/>
          </ac:spMkLst>
        </pc:spChg>
        <pc:spChg chg="del">
          <ac:chgData name="Studio Ventimiglia | avv. Marco Marengo" userId="f9c51c70-5e8a-4beb-bfce-3f80ced40723" providerId="ADAL" clId="{9029D937-4918-4BA7-B94E-7596095EFC9A}" dt="2023-01-18T10:53:49.963" v="548" actId="478"/>
          <ac:spMkLst>
            <pc:docMk/>
            <pc:sldMk cId="3610111726" sldId="2070"/>
            <ac:spMk id="3" creationId="{94EF7343-5747-5B1B-1302-5AC7DA699569}"/>
          </ac:spMkLst>
        </pc:spChg>
        <pc:spChg chg="del">
          <ac:chgData name="Studio Ventimiglia | avv. Marco Marengo" userId="f9c51c70-5e8a-4beb-bfce-3f80ced40723" providerId="ADAL" clId="{9029D937-4918-4BA7-B94E-7596095EFC9A}" dt="2023-01-18T10:53:52.025" v="551" actId="478"/>
          <ac:spMkLst>
            <pc:docMk/>
            <pc:sldMk cId="3610111726" sldId="2070"/>
            <ac:spMk id="4" creationId="{4234CDDC-23D1-0490-A79B-4FE09405618B}"/>
          </ac:spMkLst>
        </pc:spChg>
        <pc:spChg chg="del">
          <ac:chgData name="Studio Ventimiglia | avv. Marco Marengo" userId="f9c51c70-5e8a-4beb-bfce-3f80ced40723" providerId="ADAL" clId="{9029D937-4918-4BA7-B94E-7596095EFC9A}" dt="2023-01-18T10:53:52.760" v="552" actId="478"/>
          <ac:spMkLst>
            <pc:docMk/>
            <pc:sldMk cId="3610111726" sldId="2070"/>
            <ac:spMk id="6" creationId="{924EE8A7-58BD-FFBA-6443-A47E2C84548A}"/>
          </ac:spMkLst>
        </pc:spChg>
        <pc:spChg chg="add del mod">
          <ac:chgData name="Studio Ventimiglia | avv. Marco Marengo" userId="f9c51c70-5e8a-4beb-bfce-3f80ced40723" providerId="ADAL" clId="{9029D937-4918-4BA7-B94E-7596095EFC9A}" dt="2023-01-18T10:53:57.446" v="554" actId="478"/>
          <ac:spMkLst>
            <pc:docMk/>
            <pc:sldMk cId="3610111726" sldId="2070"/>
            <ac:spMk id="9" creationId="{18C2F160-23AB-0340-6861-96F1DBFEDF94}"/>
          </ac:spMkLst>
        </pc:spChg>
        <pc:spChg chg="add del mod">
          <ac:chgData name="Studio Ventimiglia | avv. Marco Marengo" userId="f9c51c70-5e8a-4beb-bfce-3f80ced40723" providerId="ADAL" clId="{9029D937-4918-4BA7-B94E-7596095EFC9A}" dt="2023-01-18T10:53:57.446" v="554" actId="478"/>
          <ac:spMkLst>
            <pc:docMk/>
            <pc:sldMk cId="3610111726" sldId="2070"/>
            <ac:spMk id="10" creationId="{82E83136-F93D-14F8-608B-40FA2C722EE6}"/>
          </ac:spMkLst>
        </pc:spChg>
        <pc:spChg chg="add del mod">
          <ac:chgData name="Studio Ventimiglia | avv. Marco Marengo" userId="f9c51c70-5e8a-4beb-bfce-3f80ced40723" providerId="ADAL" clId="{9029D937-4918-4BA7-B94E-7596095EFC9A}" dt="2023-01-18T10:53:57.446" v="554" actId="478"/>
          <ac:spMkLst>
            <pc:docMk/>
            <pc:sldMk cId="3610111726" sldId="2070"/>
            <ac:spMk id="11" creationId="{3E2CB918-AA54-7B17-8B62-11DDFF06529A}"/>
          </ac:spMkLst>
        </pc:spChg>
        <pc:spChg chg="add del mod">
          <ac:chgData name="Studio Ventimiglia | avv. Marco Marengo" userId="f9c51c70-5e8a-4beb-bfce-3f80ced40723" providerId="ADAL" clId="{9029D937-4918-4BA7-B94E-7596095EFC9A}" dt="2023-01-18T10:54:23.022" v="561" actId="478"/>
          <ac:spMkLst>
            <pc:docMk/>
            <pc:sldMk cId="3610111726" sldId="2070"/>
            <ac:spMk id="12" creationId="{FBD5F17A-AE8C-5BC7-7F9B-BC087BA80142}"/>
          </ac:spMkLst>
        </pc:spChg>
        <pc:spChg chg="add mod">
          <ac:chgData name="Studio Ventimiglia | avv. Marco Marengo" userId="f9c51c70-5e8a-4beb-bfce-3f80ced40723" providerId="ADAL" clId="{9029D937-4918-4BA7-B94E-7596095EFC9A}" dt="2023-01-18T10:54:45.173" v="569" actId="14100"/>
          <ac:spMkLst>
            <pc:docMk/>
            <pc:sldMk cId="3610111726" sldId="2070"/>
            <ac:spMk id="13" creationId="{14994B94-17E7-8A1C-E309-065B6070CEA4}"/>
          </ac:spMkLst>
        </pc:spChg>
        <pc:spChg chg="add mod">
          <ac:chgData name="Studio Ventimiglia | avv. Marco Marengo" userId="f9c51c70-5e8a-4beb-bfce-3f80ced40723" providerId="ADAL" clId="{9029D937-4918-4BA7-B94E-7596095EFC9A}" dt="2023-01-18T10:55:06.059" v="574" actId="948"/>
          <ac:spMkLst>
            <pc:docMk/>
            <pc:sldMk cId="3610111726" sldId="2070"/>
            <ac:spMk id="14" creationId="{EFC63293-4F97-8BF1-B3ED-D0877B76EFA6}"/>
          </ac:spMkLst>
        </pc:spChg>
        <pc:spChg chg="add mod">
          <ac:chgData name="Studio Ventimiglia | avv. Marco Marengo" userId="f9c51c70-5e8a-4beb-bfce-3f80ced40723" providerId="ADAL" clId="{9029D937-4918-4BA7-B94E-7596095EFC9A}" dt="2023-01-18T10:54:24.194" v="562"/>
          <ac:spMkLst>
            <pc:docMk/>
            <pc:sldMk cId="3610111726" sldId="2070"/>
            <ac:spMk id="15" creationId="{5930B9E7-ABAF-54CE-8FC0-693B0D28454F}"/>
          </ac:spMkLst>
        </pc:spChg>
        <pc:picChg chg="del">
          <ac:chgData name="Studio Ventimiglia | avv. Marco Marengo" userId="f9c51c70-5e8a-4beb-bfce-3f80ced40723" providerId="ADAL" clId="{9029D937-4918-4BA7-B94E-7596095EFC9A}" dt="2023-01-18T10:53:50.791" v="549" actId="478"/>
          <ac:picMkLst>
            <pc:docMk/>
            <pc:sldMk cId="3610111726" sldId="2070"/>
            <ac:picMk id="7" creationId="{59E3523E-9419-D53A-345D-B0D7955FD3FE}"/>
          </ac:picMkLst>
        </pc:picChg>
        <pc:picChg chg="del">
          <ac:chgData name="Studio Ventimiglia | avv. Marco Marengo" userId="f9c51c70-5e8a-4beb-bfce-3f80ced40723" providerId="ADAL" clId="{9029D937-4918-4BA7-B94E-7596095EFC9A}" dt="2023-01-18T10:53:51.432" v="550" actId="478"/>
          <ac:picMkLst>
            <pc:docMk/>
            <pc:sldMk cId="3610111726" sldId="2070"/>
            <ac:picMk id="8" creationId="{D4723387-8717-3E6D-565C-31E5717074E9}"/>
          </ac:picMkLst>
        </pc:picChg>
      </pc:sldChg>
      <pc:sldChg chg="addSp delSp modSp new mod">
        <pc:chgData name="Studio Ventimiglia | avv. Marco Marengo" userId="f9c51c70-5e8a-4beb-bfce-3f80ced40723" providerId="ADAL" clId="{9029D937-4918-4BA7-B94E-7596095EFC9A}" dt="2023-01-20T17:50:14.944" v="749" actId="14100"/>
        <pc:sldMkLst>
          <pc:docMk/>
          <pc:sldMk cId="2173288172" sldId="2071"/>
        </pc:sldMkLst>
        <pc:spChg chg="del">
          <ac:chgData name="Studio Ventimiglia | avv. Marco Marengo" userId="f9c51c70-5e8a-4beb-bfce-3f80ced40723" providerId="ADAL" clId="{9029D937-4918-4BA7-B94E-7596095EFC9A}" dt="2023-01-20T17:47:33.216" v="704" actId="478"/>
          <ac:spMkLst>
            <pc:docMk/>
            <pc:sldMk cId="2173288172" sldId="2071"/>
            <ac:spMk id="2" creationId="{ED89AB1E-44DF-93A0-4071-E2474907A487}"/>
          </ac:spMkLst>
        </pc:spChg>
        <pc:spChg chg="del">
          <ac:chgData name="Studio Ventimiglia | avv. Marco Marengo" userId="f9c51c70-5e8a-4beb-bfce-3f80ced40723" providerId="ADAL" clId="{9029D937-4918-4BA7-B94E-7596095EFC9A}" dt="2023-01-20T17:47:34.792" v="705" actId="478"/>
          <ac:spMkLst>
            <pc:docMk/>
            <pc:sldMk cId="2173288172" sldId="2071"/>
            <ac:spMk id="3" creationId="{2C447C55-0BBF-44E6-C9FB-2A7F868956B9}"/>
          </ac:spMkLst>
        </pc:spChg>
        <pc:spChg chg="add mod">
          <ac:chgData name="Studio Ventimiglia | avv. Marco Marengo" userId="f9c51c70-5e8a-4beb-bfce-3f80ced40723" providerId="ADAL" clId="{9029D937-4918-4BA7-B94E-7596095EFC9A}" dt="2023-01-20T17:50:05.899" v="748" actId="14100"/>
          <ac:spMkLst>
            <pc:docMk/>
            <pc:sldMk cId="2173288172" sldId="2071"/>
            <ac:spMk id="6" creationId="{C2079138-F620-5604-2A5E-C46AFDE7298D}"/>
          </ac:spMkLst>
        </pc:spChg>
        <pc:picChg chg="add mod">
          <ac:chgData name="Studio Ventimiglia | avv. Marco Marengo" userId="f9c51c70-5e8a-4beb-bfce-3f80ced40723" providerId="ADAL" clId="{9029D937-4918-4BA7-B94E-7596095EFC9A}" dt="2023-01-20T17:50:14.944" v="749" actId="14100"/>
          <ac:picMkLst>
            <pc:docMk/>
            <pc:sldMk cId="2173288172" sldId="2071"/>
            <ac:picMk id="5" creationId="{84248A15-EB54-7E65-C4AB-B9975828A5E8}"/>
          </ac:picMkLst>
        </pc:picChg>
      </pc:sldChg>
      <pc:sldChg chg="addSp delSp modSp new mod">
        <pc:chgData name="Studio Ventimiglia | avv. Marco Marengo" userId="f9c51c70-5e8a-4beb-bfce-3f80ced40723" providerId="ADAL" clId="{9029D937-4918-4BA7-B94E-7596095EFC9A}" dt="2023-01-20T17:52:31.544" v="804" actId="1076"/>
        <pc:sldMkLst>
          <pc:docMk/>
          <pc:sldMk cId="355193054" sldId="2072"/>
        </pc:sldMkLst>
        <pc:spChg chg="del">
          <ac:chgData name="Studio Ventimiglia | avv. Marco Marengo" userId="f9c51c70-5e8a-4beb-bfce-3f80ced40723" providerId="ADAL" clId="{9029D937-4918-4BA7-B94E-7596095EFC9A}" dt="2023-01-20T17:51:38.213" v="752" actId="478"/>
          <ac:spMkLst>
            <pc:docMk/>
            <pc:sldMk cId="355193054" sldId="2072"/>
            <ac:spMk id="2" creationId="{528371AB-1CCA-A0B6-12F5-7E9BD71FBD98}"/>
          </ac:spMkLst>
        </pc:spChg>
        <pc:spChg chg="del">
          <ac:chgData name="Studio Ventimiglia | avv. Marco Marengo" userId="f9c51c70-5e8a-4beb-bfce-3f80ced40723" providerId="ADAL" clId="{9029D937-4918-4BA7-B94E-7596095EFC9A}" dt="2023-01-20T17:51:36.292" v="751" actId="478"/>
          <ac:spMkLst>
            <pc:docMk/>
            <pc:sldMk cId="355193054" sldId="2072"/>
            <ac:spMk id="3" creationId="{58FA1F89-0819-74B0-CE11-FF6BC92F81FF}"/>
          </ac:spMkLst>
        </pc:spChg>
        <pc:spChg chg="add mod">
          <ac:chgData name="Studio Ventimiglia | avv. Marco Marengo" userId="f9c51c70-5e8a-4beb-bfce-3f80ced40723" providerId="ADAL" clId="{9029D937-4918-4BA7-B94E-7596095EFC9A}" dt="2023-01-20T17:52:00.020" v="800" actId="20577"/>
          <ac:spMkLst>
            <pc:docMk/>
            <pc:sldMk cId="355193054" sldId="2072"/>
            <ac:spMk id="5" creationId="{51840C0B-E1FE-F1DE-92FC-A9EBCA88AB41}"/>
          </ac:spMkLst>
        </pc:spChg>
        <pc:picChg chg="add mod">
          <ac:chgData name="Studio Ventimiglia | avv. Marco Marengo" userId="f9c51c70-5e8a-4beb-bfce-3f80ced40723" providerId="ADAL" clId="{9029D937-4918-4BA7-B94E-7596095EFC9A}" dt="2023-01-20T17:52:31.544" v="804" actId="1076"/>
          <ac:picMkLst>
            <pc:docMk/>
            <pc:sldMk cId="355193054" sldId="2072"/>
            <ac:picMk id="6" creationId="{220C9594-8A78-2ED2-3C9F-2A4880036EBF}"/>
          </ac:picMkLst>
        </pc:picChg>
      </pc:sldChg>
      <pc:sldChg chg="addSp delSp modSp new mod">
        <pc:chgData name="Studio Ventimiglia | avv. Marco Marengo" userId="f9c51c70-5e8a-4beb-bfce-3f80ced40723" providerId="ADAL" clId="{9029D937-4918-4BA7-B94E-7596095EFC9A}" dt="2023-01-20T17:53:46.936" v="849" actId="14100"/>
        <pc:sldMkLst>
          <pc:docMk/>
          <pc:sldMk cId="3187992984" sldId="2073"/>
        </pc:sldMkLst>
        <pc:spChg chg="del">
          <ac:chgData name="Studio Ventimiglia | avv. Marco Marengo" userId="f9c51c70-5e8a-4beb-bfce-3f80ced40723" providerId="ADAL" clId="{9029D937-4918-4BA7-B94E-7596095EFC9A}" dt="2023-01-20T17:53:10.594" v="806" actId="478"/>
          <ac:spMkLst>
            <pc:docMk/>
            <pc:sldMk cId="3187992984" sldId="2073"/>
            <ac:spMk id="2" creationId="{7AD9AD7B-EF00-688D-4553-5C831A78A524}"/>
          </ac:spMkLst>
        </pc:spChg>
        <pc:spChg chg="del">
          <ac:chgData name="Studio Ventimiglia | avv. Marco Marengo" userId="f9c51c70-5e8a-4beb-bfce-3f80ced40723" providerId="ADAL" clId="{9029D937-4918-4BA7-B94E-7596095EFC9A}" dt="2023-01-20T17:53:11.531" v="807" actId="478"/>
          <ac:spMkLst>
            <pc:docMk/>
            <pc:sldMk cId="3187992984" sldId="2073"/>
            <ac:spMk id="3" creationId="{48CF631B-D0D0-5D8C-A0B1-B606FE91A738}"/>
          </ac:spMkLst>
        </pc:spChg>
        <pc:spChg chg="add mod">
          <ac:chgData name="Studio Ventimiglia | avv. Marco Marengo" userId="f9c51c70-5e8a-4beb-bfce-3f80ced40723" providerId="ADAL" clId="{9029D937-4918-4BA7-B94E-7596095EFC9A}" dt="2023-01-20T17:53:26.871" v="845" actId="20577"/>
          <ac:spMkLst>
            <pc:docMk/>
            <pc:sldMk cId="3187992984" sldId="2073"/>
            <ac:spMk id="5" creationId="{5F45C6CE-BAC0-774A-EC59-59816A0C7B06}"/>
          </ac:spMkLst>
        </pc:spChg>
        <pc:picChg chg="add mod">
          <ac:chgData name="Studio Ventimiglia | avv. Marco Marengo" userId="f9c51c70-5e8a-4beb-bfce-3f80ced40723" providerId="ADAL" clId="{9029D937-4918-4BA7-B94E-7596095EFC9A}" dt="2023-01-20T17:53:46.936" v="849" actId="14100"/>
          <ac:picMkLst>
            <pc:docMk/>
            <pc:sldMk cId="3187992984" sldId="2073"/>
            <ac:picMk id="6" creationId="{3E1F81BE-4745-E774-6B7E-F01E73CD1F91}"/>
          </ac:picMkLst>
        </pc:picChg>
      </pc:sldChg>
      <pc:sldChg chg="addSp delSp modSp new mod">
        <pc:chgData name="Studio Ventimiglia | avv. Marco Marengo" userId="f9c51c70-5e8a-4beb-bfce-3f80ced40723" providerId="ADAL" clId="{9029D937-4918-4BA7-B94E-7596095EFC9A}" dt="2023-01-20T18:01:36.766" v="959" actId="13822"/>
        <pc:sldMkLst>
          <pc:docMk/>
          <pc:sldMk cId="3786910228" sldId="2074"/>
        </pc:sldMkLst>
        <pc:spChg chg="del">
          <ac:chgData name="Studio Ventimiglia | avv. Marco Marengo" userId="f9c51c70-5e8a-4beb-bfce-3f80ced40723" providerId="ADAL" clId="{9029D937-4918-4BA7-B94E-7596095EFC9A}" dt="2023-01-20T17:55:43.624" v="851" actId="478"/>
          <ac:spMkLst>
            <pc:docMk/>
            <pc:sldMk cId="3786910228" sldId="2074"/>
            <ac:spMk id="2" creationId="{56E5B160-AFA0-9FC1-D552-2F7004147BBD}"/>
          </ac:spMkLst>
        </pc:spChg>
        <pc:spChg chg="del">
          <ac:chgData name="Studio Ventimiglia | avv. Marco Marengo" userId="f9c51c70-5e8a-4beb-bfce-3f80ced40723" providerId="ADAL" clId="{9029D937-4918-4BA7-B94E-7596095EFC9A}" dt="2023-01-20T17:55:45.123" v="852" actId="478"/>
          <ac:spMkLst>
            <pc:docMk/>
            <pc:sldMk cId="3786910228" sldId="2074"/>
            <ac:spMk id="3" creationId="{B6ED6370-FB34-483B-7135-6288B7CE84D8}"/>
          </ac:spMkLst>
        </pc:spChg>
        <pc:spChg chg="add mod">
          <ac:chgData name="Studio Ventimiglia | avv. Marco Marengo" userId="f9c51c70-5e8a-4beb-bfce-3f80ced40723" providerId="ADAL" clId="{9029D937-4918-4BA7-B94E-7596095EFC9A}" dt="2023-01-20T18:00:17.832" v="874" actId="1582"/>
          <ac:spMkLst>
            <pc:docMk/>
            <pc:sldMk cId="3786910228" sldId="2074"/>
            <ac:spMk id="5" creationId="{70487B05-D30B-E565-8067-6CC6ECA79F94}"/>
          </ac:spMkLst>
        </pc:spChg>
        <pc:spChg chg="add mod">
          <ac:chgData name="Studio Ventimiglia | avv. Marco Marengo" userId="f9c51c70-5e8a-4beb-bfce-3f80ced40723" providerId="ADAL" clId="{9029D937-4918-4BA7-B94E-7596095EFC9A}" dt="2023-01-20T18:01:36.766" v="959" actId="13822"/>
          <ac:spMkLst>
            <pc:docMk/>
            <pc:sldMk cId="3786910228" sldId="2074"/>
            <ac:spMk id="7" creationId="{D7A94EA6-4A5B-A794-2C85-42431B37D88E}"/>
          </ac:spMkLst>
        </pc:spChg>
        <pc:spChg chg="add mod">
          <ac:chgData name="Studio Ventimiglia | avv. Marco Marengo" userId="f9c51c70-5e8a-4beb-bfce-3f80ced40723" providerId="ADAL" clId="{9029D937-4918-4BA7-B94E-7596095EFC9A}" dt="2023-01-20T18:01:14.100" v="958" actId="20577"/>
          <ac:spMkLst>
            <pc:docMk/>
            <pc:sldMk cId="3786910228" sldId="2074"/>
            <ac:spMk id="8" creationId="{010769F0-C073-9A68-541F-0BB9358E23FD}"/>
          </ac:spMkLst>
        </pc:spChg>
        <pc:picChg chg="add mod">
          <ac:chgData name="Studio Ventimiglia | avv. Marco Marengo" userId="f9c51c70-5e8a-4beb-bfce-3f80ced40723" providerId="ADAL" clId="{9029D937-4918-4BA7-B94E-7596095EFC9A}" dt="2023-01-20T17:59:44.777" v="870" actId="14100"/>
          <ac:picMkLst>
            <pc:docMk/>
            <pc:sldMk cId="3786910228" sldId="2074"/>
            <ac:picMk id="6" creationId="{14E261F6-565F-FFE7-6C84-5067431ADB51}"/>
          </ac:picMkLst>
        </pc:picChg>
      </pc:sldChg>
      <pc:sldChg chg="addSp delSp modSp new mod">
        <pc:chgData name="Studio Ventimiglia | avv. Marco Marengo" userId="f9c51c70-5e8a-4beb-bfce-3f80ced40723" providerId="ADAL" clId="{9029D937-4918-4BA7-B94E-7596095EFC9A}" dt="2023-01-20T18:08:17.136" v="1037" actId="1076"/>
        <pc:sldMkLst>
          <pc:docMk/>
          <pc:sldMk cId="1908598473" sldId="2075"/>
        </pc:sldMkLst>
        <pc:spChg chg="del">
          <ac:chgData name="Studio Ventimiglia | avv. Marco Marengo" userId="f9c51c70-5e8a-4beb-bfce-3f80ced40723" providerId="ADAL" clId="{9029D937-4918-4BA7-B94E-7596095EFC9A}" dt="2023-01-20T18:06:26.527" v="994" actId="478"/>
          <ac:spMkLst>
            <pc:docMk/>
            <pc:sldMk cId="1908598473" sldId="2075"/>
            <ac:spMk id="2" creationId="{34E09828-CCB0-C912-782F-81E68C2FB33A}"/>
          </ac:spMkLst>
        </pc:spChg>
        <pc:spChg chg="del">
          <ac:chgData name="Studio Ventimiglia | avv. Marco Marengo" userId="f9c51c70-5e8a-4beb-bfce-3f80ced40723" providerId="ADAL" clId="{9029D937-4918-4BA7-B94E-7596095EFC9A}" dt="2023-01-20T18:06:28.042" v="995" actId="478"/>
          <ac:spMkLst>
            <pc:docMk/>
            <pc:sldMk cId="1908598473" sldId="2075"/>
            <ac:spMk id="3" creationId="{D71BEB99-65DC-3D2E-D4AB-FC0CE3FFA3A8}"/>
          </ac:spMkLst>
        </pc:spChg>
        <pc:spChg chg="add mod">
          <ac:chgData name="Studio Ventimiglia | avv. Marco Marengo" userId="f9c51c70-5e8a-4beb-bfce-3f80ced40723" providerId="ADAL" clId="{9029D937-4918-4BA7-B94E-7596095EFC9A}" dt="2023-01-20T18:08:17.136" v="1037" actId="1076"/>
          <ac:spMkLst>
            <pc:docMk/>
            <pc:sldMk cId="1908598473" sldId="2075"/>
            <ac:spMk id="6" creationId="{3B2373D5-F691-229C-A9BD-CFCB92B61646}"/>
          </ac:spMkLst>
        </pc:spChg>
        <pc:picChg chg="add mod">
          <ac:chgData name="Studio Ventimiglia | avv. Marco Marengo" userId="f9c51c70-5e8a-4beb-bfce-3f80ced40723" providerId="ADAL" clId="{9029D937-4918-4BA7-B94E-7596095EFC9A}" dt="2023-01-20T18:07:56.297" v="1011" actId="1076"/>
          <ac:picMkLst>
            <pc:docMk/>
            <pc:sldMk cId="1908598473" sldId="2075"/>
            <ac:picMk id="5" creationId="{5BD52215-7955-3C82-1594-90547B64FCD5}"/>
          </ac:picMkLst>
        </pc:picChg>
      </pc:sldChg>
      <pc:sldChg chg="addSp delSp modSp new mod">
        <pc:chgData name="Studio Ventimiglia | avv. Marco Marengo" userId="f9c51c70-5e8a-4beb-bfce-3f80ced40723" providerId="ADAL" clId="{9029D937-4918-4BA7-B94E-7596095EFC9A}" dt="2023-01-20T18:08:21.994" v="1038"/>
        <pc:sldMkLst>
          <pc:docMk/>
          <pc:sldMk cId="3870220725" sldId="2076"/>
        </pc:sldMkLst>
        <pc:spChg chg="del">
          <ac:chgData name="Studio Ventimiglia | avv. Marco Marengo" userId="f9c51c70-5e8a-4beb-bfce-3f80ced40723" providerId="ADAL" clId="{9029D937-4918-4BA7-B94E-7596095EFC9A}" dt="2023-01-20T18:07:22.817" v="1004" actId="478"/>
          <ac:spMkLst>
            <pc:docMk/>
            <pc:sldMk cId="3870220725" sldId="2076"/>
            <ac:spMk id="2" creationId="{A4C88B83-C484-0672-870C-173D170BDAFA}"/>
          </ac:spMkLst>
        </pc:spChg>
        <pc:spChg chg="del">
          <ac:chgData name="Studio Ventimiglia | avv. Marco Marengo" userId="f9c51c70-5e8a-4beb-bfce-3f80ced40723" providerId="ADAL" clId="{9029D937-4918-4BA7-B94E-7596095EFC9A}" dt="2023-01-20T18:07:23.911" v="1005" actId="478"/>
          <ac:spMkLst>
            <pc:docMk/>
            <pc:sldMk cId="3870220725" sldId="2076"/>
            <ac:spMk id="3" creationId="{F82E888C-A50A-81D6-D7A4-19083359BC01}"/>
          </ac:spMkLst>
        </pc:spChg>
        <pc:spChg chg="add mod">
          <ac:chgData name="Studio Ventimiglia | avv. Marco Marengo" userId="f9c51c70-5e8a-4beb-bfce-3f80ced40723" providerId="ADAL" clId="{9029D937-4918-4BA7-B94E-7596095EFC9A}" dt="2023-01-20T18:08:21.994" v="1038"/>
          <ac:spMkLst>
            <pc:docMk/>
            <pc:sldMk cId="3870220725" sldId="2076"/>
            <ac:spMk id="6" creationId="{1791D470-CC50-A6BE-5123-C5894B31A4F9}"/>
          </ac:spMkLst>
        </pc:spChg>
        <pc:picChg chg="add mod">
          <ac:chgData name="Studio Ventimiglia | avv. Marco Marengo" userId="f9c51c70-5e8a-4beb-bfce-3f80ced40723" providerId="ADAL" clId="{9029D937-4918-4BA7-B94E-7596095EFC9A}" dt="2023-01-20T18:07:45.956" v="1008" actId="1076"/>
          <ac:picMkLst>
            <pc:docMk/>
            <pc:sldMk cId="3870220725" sldId="2076"/>
            <ac:picMk id="5" creationId="{64DB9525-EC01-63CD-0520-BD35A25DEBB8}"/>
          </ac:picMkLst>
        </pc:picChg>
      </pc:sldChg>
    </pc:docChg>
  </pc:docChgLst>
  <pc:docChgLst>
    <pc:chgData name="Studio Ventimiglia | avv. Marco Marengo" userId="f9c51c70-5e8a-4beb-bfce-3f80ced40723" providerId="ADAL" clId="{28C78E2C-36AD-46F0-89BA-0A39D0A43916}"/>
    <pc:docChg chg="custSel delSld modSld sldOrd">
      <pc:chgData name="Studio Ventimiglia | avv. Marco Marengo" userId="f9c51c70-5e8a-4beb-bfce-3f80ced40723" providerId="ADAL" clId="{28C78E2C-36AD-46F0-89BA-0A39D0A43916}" dt="2022-02-28T18:51:08.628" v="116" actId="20577"/>
      <pc:docMkLst>
        <pc:docMk/>
      </pc:docMkLst>
      <pc:sldChg chg="del">
        <pc:chgData name="Studio Ventimiglia | avv. Marco Marengo" userId="f9c51c70-5e8a-4beb-bfce-3f80ced40723" providerId="ADAL" clId="{28C78E2C-36AD-46F0-89BA-0A39D0A43916}" dt="2022-02-28T18:47:35.725" v="5" actId="2696"/>
        <pc:sldMkLst>
          <pc:docMk/>
          <pc:sldMk cId="2587165256" sldId="275"/>
        </pc:sldMkLst>
      </pc:sldChg>
      <pc:sldChg chg="modSp mod">
        <pc:chgData name="Studio Ventimiglia | avv. Marco Marengo" userId="f9c51c70-5e8a-4beb-bfce-3f80ced40723" providerId="ADAL" clId="{28C78E2C-36AD-46F0-89BA-0A39D0A43916}" dt="2022-02-28T18:51:08.628" v="116" actId="20577"/>
        <pc:sldMkLst>
          <pc:docMk/>
          <pc:sldMk cId="1597886213" sldId="276"/>
        </pc:sldMkLst>
        <pc:spChg chg="mod">
          <ac:chgData name="Studio Ventimiglia | avv. Marco Marengo" userId="f9c51c70-5e8a-4beb-bfce-3f80ced40723" providerId="ADAL" clId="{28C78E2C-36AD-46F0-89BA-0A39D0A43916}" dt="2022-02-28T18:51:08.628" v="116" actId="20577"/>
          <ac:spMkLst>
            <pc:docMk/>
            <pc:sldMk cId="1597886213" sldId="276"/>
            <ac:spMk id="11" creationId="{2C07F2B5-1B67-40F1-9DB9-9F8471B0BA0B}"/>
          </ac:spMkLst>
        </pc:spChg>
      </pc:sldChg>
      <pc:sldChg chg="modSp mod ord">
        <pc:chgData name="Studio Ventimiglia | avv. Marco Marengo" userId="f9c51c70-5e8a-4beb-bfce-3f80ced40723" providerId="ADAL" clId="{28C78E2C-36AD-46F0-89BA-0A39D0A43916}" dt="2022-02-28T18:49:54.099" v="112" actId="11"/>
        <pc:sldMkLst>
          <pc:docMk/>
          <pc:sldMk cId="509148977" sldId="370"/>
        </pc:sldMkLst>
        <pc:spChg chg="mod">
          <ac:chgData name="Studio Ventimiglia | avv. Marco Marengo" userId="f9c51c70-5e8a-4beb-bfce-3f80ced40723" providerId="ADAL" clId="{28C78E2C-36AD-46F0-89BA-0A39D0A43916}" dt="2022-02-28T18:49:54.099" v="112" actId="11"/>
          <ac:spMkLst>
            <pc:docMk/>
            <pc:sldMk cId="509148977" sldId="370"/>
            <ac:spMk id="11" creationId="{2C07F2B5-1B67-40F1-9DB9-9F8471B0BA0B}"/>
          </ac:spMkLst>
        </pc:spChg>
      </pc:sldChg>
      <pc:sldChg chg="modSp mod">
        <pc:chgData name="Studio Ventimiglia | avv. Marco Marengo" userId="f9c51c70-5e8a-4beb-bfce-3f80ced40723" providerId="ADAL" clId="{28C78E2C-36AD-46F0-89BA-0A39D0A43916}" dt="2022-02-28T18:50:46.305" v="114" actId="20577"/>
        <pc:sldMkLst>
          <pc:docMk/>
          <pc:sldMk cId="2491571445" sldId="371"/>
        </pc:sldMkLst>
        <pc:spChg chg="mod">
          <ac:chgData name="Studio Ventimiglia | avv. Marco Marengo" userId="f9c51c70-5e8a-4beb-bfce-3f80ced40723" providerId="ADAL" clId="{28C78E2C-36AD-46F0-89BA-0A39D0A43916}" dt="2022-02-28T18:50:46.305" v="114" actId="20577"/>
          <ac:spMkLst>
            <pc:docMk/>
            <pc:sldMk cId="2491571445" sldId="371"/>
            <ac:spMk id="11" creationId="{2C07F2B5-1B67-40F1-9DB9-9F8471B0BA0B}"/>
          </ac:spMkLst>
        </pc:spChg>
      </pc:sldChg>
      <pc:sldChg chg="ord">
        <pc:chgData name="Studio Ventimiglia | avv. Marco Marengo" userId="f9c51c70-5e8a-4beb-bfce-3f80ced40723" providerId="ADAL" clId="{28C78E2C-36AD-46F0-89BA-0A39D0A43916}" dt="2022-02-28T18:48:02.859" v="9"/>
        <pc:sldMkLst>
          <pc:docMk/>
          <pc:sldMk cId="2078865167" sldId="2049"/>
        </pc:sldMkLst>
      </pc:sldChg>
      <pc:sldChg chg="ord">
        <pc:chgData name="Studio Ventimiglia | avv. Marco Marengo" userId="f9c51c70-5e8a-4beb-bfce-3f80ced40723" providerId="ADAL" clId="{28C78E2C-36AD-46F0-89BA-0A39D0A43916}" dt="2022-02-28T18:48:39.195" v="13"/>
        <pc:sldMkLst>
          <pc:docMk/>
          <pc:sldMk cId="824285939" sldId="2050"/>
        </pc:sldMkLst>
      </pc:sldChg>
      <pc:sldChg chg="modSp mod">
        <pc:chgData name="Studio Ventimiglia | avv. Marco Marengo" userId="f9c51c70-5e8a-4beb-bfce-3f80ced40723" providerId="ADAL" clId="{28C78E2C-36AD-46F0-89BA-0A39D0A43916}" dt="2022-02-28T10:50:16.585" v="2" actId="207"/>
        <pc:sldMkLst>
          <pc:docMk/>
          <pc:sldMk cId="3543493216" sldId="2061"/>
        </pc:sldMkLst>
        <pc:spChg chg="mod">
          <ac:chgData name="Studio Ventimiglia | avv. Marco Marengo" userId="f9c51c70-5e8a-4beb-bfce-3f80ced40723" providerId="ADAL" clId="{28C78E2C-36AD-46F0-89BA-0A39D0A43916}" dt="2022-02-28T10:50:16.585" v="2" actId="207"/>
          <ac:spMkLst>
            <pc:docMk/>
            <pc:sldMk cId="3543493216" sldId="2061"/>
            <ac:spMk id="20" creationId="{1AC93722-A0AB-4C32-8275-FAFD79F89C1E}"/>
          </ac:spMkLst>
        </pc:spChg>
        <pc:spChg chg="mod">
          <ac:chgData name="Studio Ventimiglia | avv. Marco Marengo" userId="f9c51c70-5e8a-4beb-bfce-3f80ced40723" providerId="ADAL" clId="{28C78E2C-36AD-46F0-89BA-0A39D0A43916}" dt="2022-02-28T10:50:08.399" v="0" actId="207"/>
          <ac:spMkLst>
            <pc:docMk/>
            <pc:sldMk cId="3543493216" sldId="2061"/>
            <ac:spMk id="24" creationId="{AA31DDAF-E250-491E-99D1-F1015BB76348}"/>
          </ac:spMkLst>
        </pc:spChg>
        <pc:spChg chg="mod">
          <ac:chgData name="Studio Ventimiglia | avv. Marco Marengo" userId="f9c51c70-5e8a-4beb-bfce-3f80ced40723" providerId="ADAL" clId="{28C78E2C-36AD-46F0-89BA-0A39D0A43916}" dt="2022-02-28T10:50:11.851" v="1" actId="207"/>
          <ac:spMkLst>
            <pc:docMk/>
            <pc:sldMk cId="3543493216" sldId="2061"/>
            <ac:spMk id="26" creationId="{F86ADA8D-7EB0-43F6-B173-346D1545A86D}"/>
          </ac:spMkLst>
        </pc:spChg>
      </pc:sldChg>
    </pc:docChg>
  </pc:docChgLst>
  <pc:docChgLst>
    <pc:chgData name="Studio Ventimiglia | avv. Marco Marengo" userId="f9c51c70-5e8a-4beb-bfce-3f80ced40723" providerId="ADAL" clId="{9106A7D8-316C-4DF3-A418-137C2B1E7837}"/>
    <pc:docChg chg="modSld sldOrd">
      <pc:chgData name="Studio Ventimiglia | avv. Marco Marengo" userId="f9c51c70-5e8a-4beb-bfce-3f80ced40723" providerId="ADAL" clId="{9106A7D8-316C-4DF3-A418-137C2B1E7837}" dt="2022-02-28T18:57:48.454" v="7"/>
      <pc:docMkLst>
        <pc:docMk/>
      </pc:docMkLst>
      <pc:sldChg chg="ord">
        <pc:chgData name="Studio Ventimiglia | avv. Marco Marengo" userId="f9c51c70-5e8a-4beb-bfce-3f80ced40723" providerId="ADAL" clId="{9106A7D8-316C-4DF3-A418-137C2B1E7837}" dt="2022-02-28T18:57:37.426" v="1"/>
        <pc:sldMkLst>
          <pc:docMk/>
          <pc:sldMk cId="1017687145" sldId="2051"/>
        </pc:sldMkLst>
      </pc:sldChg>
      <pc:sldChg chg="ord">
        <pc:chgData name="Studio Ventimiglia | avv. Marco Marengo" userId="f9c51c70-5e8a-4beb-bfce-3f80ced40723" providerId="ADAL" clId="{9106A7D8-316C-4DF3-A418-137C2B1E7837}" dt="2022-02-28T18:57:39.206" v="3"/>
        <pc:sldMkLst>
          <pc:docMk/>
          <pc:sldMk cId="1117331173" sldId="2052"/>
        </pc:sldMkLst>
      </pc:sldChg>
      <pc:sldChg chg="ord">
        <pc:chgData name="Studio Ventimiglia | avv. Marco Marengo" userId="f9c51c70-5e8a-4beb-bfce-3f80ced40723" providerId="ADAL" clId="{9106A7D8-316C-4DF3-A418-137C2B1E7837}" dt="2022-02-28T18:57:42.112" v="5"/>
        <pc:sldMkLst>
          <pc:docMk/>
          <pc:sldMk cId="748245066" sldId="2053"/>
        </pc:sldMkLst>
      </pc:sldChg>
      <pc:sldChg chg="ord">
        <pc:chgData name="Studio Ventimiglia | avv. Marco Marengo" userId="f9c51c70-5e8a-4beb-bfce-3f80ced40723" providerId="ADAL" clId="{9106A7D8-316C-4DF3-A418-137C2B1E7837}" dt="2022-02-28T18:57:48.454" v="7"/>
        <pc:sldMkLst>
          <pc:docMk/>
          <pc:sldMk cId="3261020368" sldId="20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F29C3-4E27-984D-B97E-F2EA1F897B2B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242F0-5BDE-C942-9848-E1EF90776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09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242F0-5BDE-C942-9848-E1EF90776EB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169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172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540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59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173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83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242F0-5BDE-C942-9848-E1EF90776EB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283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905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478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854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89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242F0-5BDE-C942-9848-E1EF90776EB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087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232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097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036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866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423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242F0-5BDE-C942-9848-E1EF90776EB1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69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242F0-5BDE-C942-9848-E1EF90776EB1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563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242F0-5BDE-C942-9848-E1EF90776EB1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147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006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242F0-5BDE-C942-9848-E1EF90776EB1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22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63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609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659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105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39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42F0-5BDE-C942-9848-E1EF90776E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4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5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813D39-31B2-5B48-8E1A-39EACB88E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488" y="1019072"/>
            <a:ext cx="9879280" cy="1552471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0BED79-6D02-9442-9615-13FA2196E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488" y="2939753"/>
            <a:ext cx="9879280" cy="23180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1441256-895A-B645-A84F-F0A036746596}"/>
              </a:ext>
            </a:extLst>
          </p:cNvPr>
          <p:cNvSpPr/>
          <p:nvPr userDrawn="1"/>
        </p:nvSpPr>
        <p:spPr>
          <a:xfrm>
            <a:off x="0" y="6110243"/>
            <a:ext cx="12192000" cy="74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2515C51-C57B-A04E-8D81-17AFA6C87B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89705"/>
            <a:ext cx="1251317" cy="39442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F804D5F-A386-D74E-BEB7-FCDBEE37F9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2431" y="0"/>
            <a:ext cx="3149570" cy="33407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5D9E94C-9DFF-F549-AD01-89501809F3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2468" y="6322037"/>
            <a:ext cx="1488468" cy="3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8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C37F-2FE9-0C47-88FF-031746CE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AF1964-1D60-CC43-8769-B43C427DC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57B3C9-698F-8042-B5C7-05682DFA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171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3DFE09-82E6-6D4E-A47A-26CF7A6A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68351"/>
            <a:ext cx="10515600" cy="1983396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548702-EB73-0546-AE0A-432A35D28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091933"/>
            <a:ext cx="10515600" cy="29977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2E5D1C-F938-6B49-8B2C-10866536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36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DB324C-F557-6C48-8ACE-FD1FF563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BB377A-0EDC-4C4A-99C7-90783055D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4367"/>
            <a:ext cx="5181600" cy="41225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BA1788-C7B4-0446-B007-373697236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4367"/>
            <a:ext cx="5181600" cy="41225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F9255B-CB6B-D34A-B204-C65CECF2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0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E2F439-51EB-0146-A4AD-641DED68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4856"/>
            <a:ext cx="10515600" cy="1025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177FFF-8717-B44E-BCD0-43202788E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786784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BB135D-1E55-844D-AC1A-D0F6DD605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77383"/>
            <a:ext cx="5157787" cy="34122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808604-9B17-654F-ADE7-9403165CE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786784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0CF76-E65C-5A4E-9D06-1C5794DF2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77383"/>
            <a:ext cx="5183188" cy="34122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91C424C-A396-5A4A-B27E-8398CB3A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26546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98EFCC-DD87-EA40-81D4-D890483E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4EB5AC-323A-F94E-8D3D-DED29C7B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09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84F212-483D-FE4F-901F-546408CC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2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C7763-261E-EF40-A764-66178587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00757"/>
            <a:ext cx="3932237" cy="1905711"/>
          </a:xfrm>
        </p:spPr>
        <p:txBody>
          <a:bodyPr anchor="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0B7B17-EA1E-9F41-8CBF-6B91672E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00757"/>
            <a:ext cx="6172200" cy="51602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7D8CB15-FD96-924F-83EF-6448EAC60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45750"/>
            <a:ext cx="3932237" cy="3023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07E119-8191-8A4C-B19E-102A63B8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25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01AC5-3DD5-3348-B35E-7773759B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52030"/>
            <a:ext cx="3932237" cy="1888620"/>
          </a:xfrm>
        </p:spPr>
        <p:txBody>
          <a:bodyPr anchor="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ACBEBCB-3EAB-1D4B-89A6-FA9871282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2031"/>
            <a:ext cx="6172200" cy="5109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040889-C200-3342-A389-F0725EE5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79934"/>
            <a:ext cx="3932237" cy="2989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F6EC16-EDBD-4447-86B0-C3F5C7BCD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7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28203C06-9494-4F46-B148-9D01C8CDA40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676150" y="0"/>
            <a:ext cx="2515849" cy="266854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11D739E-8EED-CE4B-ACED-91512640D201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6E730C-F1C1-8941-A7B4-DC560104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4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C6AF21-72ED-C440-9AF3-A88CED523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6772"/>
            <a:ext cx="10515600" cy="406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AB4DAB-F743-B441-8099-14EADE49D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26680" y="630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BC4F21-B6B2-914B-AB7E-495DFD9926ED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4D47FDD-88EE-4948-964A-BAB64DCAFBD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38200" y="6369139"/>
            <a:ext cx="999309" cy="314986"/>
          </a:xfrm>
          <a:prstGeom prst="rect">
            <a:avLst/>
          </a:prstGeom>
        </p:spPr>
      </p:pic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31ADA180-6914-A845-9960-EE95F76CE141}"/>
              </a:ext>
            </a:extLst>
          </p:cNvPr>
          <p:cNvCxnSpPr>
            <a:cxnSpLocks/>
          </p:cNvCxnSpPr>
          <p:nvPr userDrawn="1"/>
        </p:nvCxnSpPr>
        <p:spPr>
          <a:xfrm>
            <a:off x="838200" y="444870"/>
            <a:ext cx="963168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23AE69C-C4C1-5F4E-AE3F-5B7523EB8F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121172"/>
            <a:ext cx="938233" cy="22555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F1432A1-A538-4266-90ED-A341A60B9C2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61455" y="5935493"/>
            <a:ext cx="214597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4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entrostudiborgogna.it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centrostudiborgogna.i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oma@studiolegaleventimiglia.com" TargetMode="External"/><Relationship Id="rId5" Type="http://schemas.openxmlformats.org/officeDocument/2006/relationships/hyperlink" Target="mailto:desk@studiolegaleventimiglia.com" TargetMode="External"/><Relationship Id="rId4" Type="http://schemas.openxmlformats.org/officeDocument/2006/relationships/hyperlink" Target="mailto:segreteria@studiolegaleventimiglia.com" TargetMode="Externa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27">
            <a:extLst>
              <a:ext uri="{FF2B5EF4-FFF2-40B4-BE49-F238E27FC236}">
                <a16:creationId xmlns:a16="http://schemas.microsoft.com/office/drawing/2014/main" id="{0652EB1B-D530-F14C-A831-DF42A1FA2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241" y="2145227"/>
            <a:ext cx="9804043" cy="888430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4400" b="1" cap="small" dirty="0">
                <a:latin typeface="Garamond" panose="02020404030301010803" pitchFamily="18" charset="0"/>
                <a:cs typeface="Calibri" panose="020F0502020204030204" pitchFamily="34" charset="0"/>
              </a:rPr>
              <a:t>Modello 231 compliance e governance: nuove opportunità per l’azienda 4.0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682DE71-D235-7146-920A-92B6D4A41A57}"/>
              </a:ext>
            </a:extLst>
          </p:cNvPr>
          <p:cNvSpPr txBox="1"/>
          <p:nvPr/>
        </p:nvSpPr>
        <p:spPr>
          <a:xfrm>
            <a:off x="1580972" y="65802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Arrotonda angolo diagonale rettangolo 5">
            <a:extLst>
              <a:ext uri="{FF2B5EF4-FFF2-40B4-BE49-F238E27FC236}">
                <a16:creationId xmlns:a16="http://schemas.microsoft.com/office/drawing/2014/main" id="{0BDEAF02-67C0-42BC-A60B-4258000CAD97}"/>
              </a:ext>
            </a:extLst>
          </p:cNvPr>
          <p:cNvSpPr txBox="1">
            <a:spLocks/>
          </p:cNvSpPr>
          <p:nvPr/>
        </p:nvSpPr>
        <p:spPr>
          <a:xfrm>
            <a:off x="897004" y="557631"/>
            <a:ext cx="9879280" cy="1136416"/>
          </a:xfrm>
          <a:prstGeom prst="round2DiagRect">
            <a:avLst/>
          </a:prstGeom>
          <a:solidFill>
            <a:srgbClr val="F19E65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 Unicode MS"/>
              </a:rPr>
              <a:t>CONVEGNO | TOP 24 FISCO</a:t>
            </a:r>
            <a:br>
              <a:rPr lang="it-IT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 Unicode MS"/>
              </a:rPr>
            </a:br>
            <a:r>
              <a:rPr lang="it-IT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 Unicode MS"/>
              </a:rPr>
              <a:t>Martedì 24 gennaio 2023, ore 11.00-16.30</a:t>
            </a:r>
            <a:endParaRPr lang="it-IT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Garamond" panose="02020404030301010803" pitchFamily="18" charset="0"/>
            </a:endParaRPr>
          </a:p>
        </p:txBody>
      </p:sp>
      <p:pic>
        <p:nvPicPr>
          <p:cNvPr id="6" name="Immagine 5" descr="Immagine che contiene testo, segnale, esterni&#10;&#10;Descrizione generata automaticamente">
            <a:extLst>
              <a:ext uri="{FF2B5EF4-FFF2-40B4-BE49-F238E27FC236}">
                <a16:creationId xmlns:a16="http://schemas.microsoft.com/office/drawing/2014/main" id="{5888E6C0-8CAB-41F8-B3A0-26F81DE17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376" y="5001949"/>
            <a:ext cx="1095374" cy="101639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E679975-EC6F-4367-BF73-75136BE61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640" y="5001949"/>
            <a:ext cx="1271030" cy="10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1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B814C1-657D-A44B-9DED-0A23DD43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Gadugi" panose="020B0502040204020203" pitchFamily="34" charset="0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C6472FE-939A-D68F-B3C0-F92DD2139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6230" y="6077754"/>
            <a:ext cx="825913" cy="648362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3" name="Rectangle 13">
            <a:extLst>
              <a:ext uri="{FF2B5EF4-FFF2-40B4-BE49-F238E27FC236}">
                <a16:creationId xmlns:a16="http://schemas.microsoft.com/office/drawing/2014/main" id="{6A125F98-B1B2-2FB5-3DC3-E4BFFA66D3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6890" y="1282700"/>
            <a:ext cx="917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Font typeface="Wingdings 2" panose="05020102010507070707" pitchFamily="82" charset="2"/>
              <a:buNone/>
            </a:pPr>
            <a:r>
              <a:rPr lang="it-IT" altLang="it-IT" sz="1400" b="1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Sanzioni pecuniarie da € 25.823 ad € 1.549.371</a:t>
            </a: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(in proporzione alla gravità del reato ed alla situazione economica della società) sono sempre applicabili.</a:t>
            </a:r>
          </a:p>
          <a:p>
            <a:pPr algn="just"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Font typeface="Wingdings 2" panose="05020102010507070707" pitchFamily="82" charset="2"/>
              <a:buNone/>
            </a:pPr>
            <a:endParaRPr lang="it-IT" altLang="it-IT" sz="1400" dirty="0">
              <a:solidFill>
                <a:srgbClr val="000000"/>
              </a:solidFill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A3F7065-556D-0B87-BFB0-CF25B874F1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6889" y="2292350"/>
            <a:ext cx="91789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000000"/>
              </a:buClr>
            </a:pP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Sanzioni interdittive da </a:t>
            </a:r>
            <a:r>
              <a:rPr lang="it-IT" altLang="it-IT" sz="1400" b="1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 mesi a 2 anni </a:t>
            </a: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 la società ha realizzato profitti significativi e per reati reiterati. </a:t>
            </a:r>
            <a:r>
              <a:rPr lang="it-IT" altLang="it-IT" sz="1400" dirty="0">
                <a:solidFill>
                  <a:prstClr val="black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Le sanzioni possono essere comprese tra un minimo di </a:t>
            </a:r>
            <a:r>
              <a:rPr lang="it-IT" altLang="it-IT" sz="1400" b="1" dirty="0">
                <a:solidFill>
                  <a:prstClr val="black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 anni </a:t>
            </a:r>
            <a:r>
              <a:rPr lang="it-IT" altLang="it-IT" sz="1400" dirty="0">
                <a:solidFill>
                  <a:prstClr val="black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 un massimo di </a:t>
            </a:r>
            <a:r>
              <a:rPr lang="it-IT" altLang="it-IT" sz="1400" b="1" dirty="0">
                <a:solidFill>
                  <a:prstClr val="black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7 anni </a:t>
            </a:r>
            <a:r>
              <a:rPr lang="it-IT" altLang="it-IT" sz="1400" dirty="0">
                <a:solidFill>
                  <a:prstClr val="black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per la commissione dei reati di cui all’art. 25 del Decreto. </a:t>
            </a: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La sanzione interdittiva può tradursi in: </a:t>
            </a:r>
            <a:r>
              <a:rPr lang="it-IT" altLang="it-IT" sz="1400" b="1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interdizione dall’esercizio dell’attività</a:t>
            </a: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it-IT" altLang="it-IT" sz="1400" b="1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sospensione o revoca</a:t>
            </a: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delle autorizzazioni, licenze o concessioni funzionali alla commissione dell’illecito; </a:t>
            </a:r>
            <a:r>
              <a:rPr lang="it-IT" altLang="it-IT" sz="1400" b="1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divieto di contrattare</a:t>
            </a: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con la pubblica amministrazione; </a:t>
            </a:r>
            <a:r>
              <a:rPr lang="it-IT" altLang="it-IT" sz="1400" b="1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esclusione</a:t>
            </a: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da agevolazioni, finanziamenti, contributi o sussidi e l’eventuale revoca di quelli concessi; </a:t>
            </a:r>
            <a:r>
              <a:rPr lang="it-IT" altLang="it-IT" sz="1400" b="1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divieto</a:t>
            </a: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di pubblicizzare beni o servizi. Qualora l’applicazione della misura interdittiva possa provocare un grave pregiudizio alla collettività  o rilevanti ripercussioni sull’occupazione, il giudice può disporre la prosecuzione dell’attività dell’ente da parte di un commissario giudiziale.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5A952969-7AB9-5164-1231-5C76C96861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6888" y="3575843"/>
            <a:ext cx="917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Font typeface="Wingdings 2" panose="05020102010507070707" pitchFamily="82" charset="2"/>
              <a:buNone/>
            </a:pPr>
            <a:r>
              <a:rPr lang="it-IT" altLang="it-IT" sz="1400" b="1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Pubblicazione della sentenza di condanna </a:t>
            </a: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sul sito </a:t>
            </a:r>
            <a:r>
              <a:rPr lang="it-IT" altLang="it-IT" sz="1400" i="1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internet</a:t>
            </a: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del Ministero della Giustizia nonché mediante affissione nel comune ove l’ente ha la sede principale. 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FB9A1C1-5038-BCAF-BCAA-F93C83120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1338" y="5435600"/>
            <a:ext cx="917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Font typeface="Wingdings 2" panose="05020102010507070707" pitchFamily="82" charset="2"/>
              <a:buNone/>
            </a:pP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Qualora sussistano gravi indizi di colpevolezza e vi siano fondati elementi che facciano ritenere concreto il pericolo che siano commessi reati della medesima indole, il pubblico ministero può richiedere l’applicazione, </a:t>
            </a:r>
            <a:r>
              <a:rPr lang="it-IT" altLang="it-IT" sz="1400" b="1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 sede</a:t>
            </a: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altLang="it-IT" sz="1400" b="1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cautelare</a:t>
            </a: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it-IT" altLang="it-IT" sz="1400" b="1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di una delle sanzioni interdittive</a:t>
            </a:r>
            <a:r>
              <a:rPr lang="it-IT" altLang="it-IT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DADAE-0F06-3A3F-7139-B4B09B660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6888" y="4467225"/>
            <a:ext cx="92233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it-IT" altLang="en-US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È sempre disposta, con la sentenza di condanna, la confisca del prezzo o del profitto del reato salva la parte che può essere restituita al danneggiato.</a:t>
            </a:r>
          </a:p>
          <a:p>
            <a:pPr algn="just"/>
            <a:r>
              <a:rPr lang="it-IT" altLang="en-US" sz="14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Uno degli aspetti che distingue la confisca dalle altre sanzioni amministrative è l’assenza di limiti di valore. 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10F3D95A-019B-EA82-F0D4-62FA64138D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511" y="1351058"/>
            <a:ext cx="1312862" cy="46782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it-IT" altLang="it-IT" sz="1600" b="1" dirty="0">
                <a:solidFill>
                  <a:srgbClr val="FFC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Sanzioni pecuniarie</a:t>
            </a:r>
            <a:endParaRPr lang="en-US" altLang="it-IT" sz="1600" b="1" dirty="0">
              <a:solidFill>
                <a:srgbClr val="FFC000"/>
              </a:solidFill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Freeform 267">
            <a:extLst>
              <a:ext uri="{FF2B5EF4-FFF2-40B4-BE49-F238E27FC236}">
                <a16:creationId xmlns:a16="http://schemas.microsoft.com/office/drawing/2014/main" id="{E29EA542-0271-1CA1-3B8C-C9A354869DE2}"/>
              </a:ext>
            </a:extLst>
          </p:cNvPr>
          <p:cNvSpPr>
            <a:spLocks/>
          </p:cNvSpPr>
          <p:nvPr/>
        </p:nvSpPr>
        <p:spPr bwMode="auto">
          <a:xfrm>
            <a:off x="1518373" y="1304774"/>
            <a:ext cx="660400" cy="336550"/>
          </a:xfrm>
          <a:custGeom>
            <a:avLst/>
            <a:gdLst>
              <a:gd name="T0" fmla="*/ 2147483646 w 149"/>
              <a:gd name="T1" fmla="*/ 2147483646 h 69"/>
              <a:gd name="T2" fmla="*/ 2147483646 w 149"/>
              <a:gd name="T3" fmla="*/ 2147483646 h 69"/>
              <a:gd name="T4" fmla="*/ 2147483646 w 149"/>
              <a:gd name="T5" fmla="*/ 0 h 69"/>
              <a:gd name="T6" fmla="*/ 2147483646 w 149"/>
              <a:gd name="T7" fmla="*/ 2147483646 h 69"/>
              <a:gd name="T8" fmla="*/ 2147483646 w 149"/>
              <a:gd name="T9" fmla="*/ 2147483646 h 69"/>
              <a:gd name="T10" fmla="*/ 2147483646 w 149"/>
              <a:gd name="T11" fmla="*/ 2147483646 h 69"/>
              <a:gd name="T12" fmla="*/ 2147483646 w 149"/>
              <a:gd name="T13" fmla="*/ 2147483646 h 69"/>
              <a:gd name="T14" fmla="*/ 2147483646 w 149"/>
              <a:gd name="T15" fmla="*/ 2147483646 h 69"/>
              <a:gd name="T16" fmla="*/ 2147483646 w 149"/>
              <a:gd name="T17" fmla="*/ 2147483646 h 69"/>
              <a:gd name="T18" fmla="*/ 2147483646 w 149"/>
              <a:gd name="T19" fmla="*/ 2147483646 h 69"/>
              <a:gd name="T20" fmla="*/ 0 w 149"/>
              <a:gd name="T21" fmla="*/ 2147483646 h 69"/>
              <a:gd name="T22" fmla="*/ 2147483646 w 149"/>
              <a:gd name="T23" fmla="*/ 2147483646 h 69"/>
              <a:gd name="T24" fmla="*/ 2147483646 w 149"/>
              <a:gd name="T25" fmla="*/ 2147483646 h 69"/>
              <a:gd name="T26" fmla="*/ 2147483646 w 149"/>
              <a:gd name="T27" fmla="*/ 2147483646 h 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9" h="69">
                <a:moveTo>
                  <a:pt x="110" y="11"/>
                </a:moveTo>
                <a:cubicBezTo>
                  <a:pt x="105" y="11"/>
                  <a:pt x="103" y="9"/>
                  <a:pt x="102" y="5"/>
                </a:cubicBezTo>
                <a:cubicBezTo>
                  <a:pt x="105" y="5"/>
                  <a:pt x="103" y="1"/>
                  <a:pt x="105" y="0"/>
                </a:cubicBezTo>
                <a:cubicBezTo>
                  <a:pt x="118" y="4"/>
                  <a:pt x="123" y="16"/>
                  <a:pt x="136" y="19"/>
                </a:cubicBezTo>
                <a:cubicBezTo>
                  <a:pt x="137" y="19"/>
                  <a:pt x="137" y="19"/>
                  <a:pt x="137" y="19"/>
                </a:cubicBezTo>
                <a:cubicBezTo>
                  <a:pt x="146" y="19"/>
                  <a:pt x="149" y="24"/>
                  <a:pt x="149" y="32"/>
                </a:cubicBezTo>
                <a:cubicBezTo>
                  <a:pt x="134" y="36"/>
                  <a:pt x="117" y="43"/>
                  <a:pt x="106" y="52"/>
                </a:cubicBezTo>
                <a:cubicBezTo>
                  <a:pt x="103" y="50"/>
                  <a:pt x="100" y="48"/>
                  <a:pt x="101" y="43"/>
                </a:cubicBezTo>
                <a:cubicBezTo>
                  <a:pt x="104" y="38"/>
                  <a:pt x="112" y="37"/>
                  <a:pt x="113" y="31"/>
                </a:cubicBezTo>
                <a:cubicBezTo>
                  <a:pt x="73" y="31"/>
                  <a:pt x="42" y="46"/>
                  <a:pt x="17" y="59"/>
                </a:cubicBezTo>
                <a:cubicBezTo>
                  <a:pt x="12" y="62"/>
                  <a:pt x="6" y="69"/>
                  <a:pt x="0" y="64"/>
                </a:cubicBezTo>
                <a:cubicBezTo>
                  <a:pt x="8" y="55"/>
                  <a:pt x="20" y="47"/>
                  <a:pt x="33" y="41"/>
                </a:cubicBezTo>
                <a:cubicBezTo>
                  <a:pt x="58" y="31"/>
                  <a:pt x="88" y="23"/>
                  <a:pt x="118" y="22"/>
                </a:cubicBezTo>
                <a:cubicBezTo>
                  <a:pt x="117" y="17"/>
                  <a:pt x="113" y="15"/>
                  <a:pt x="110" y="11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DF2F910-7629-AEA3-1EEB-F431BAFDC5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511" y="2421033"/>
            <a:ext cx="1312862" cy="4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it-IT" altLang="it-IT" sz="1600" b="1" dirty="0">
                <a:solidFill>
                  <a:srgbClr val="ED7D31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Sanzioni interdittive</a:t>
            </a:r>
            <a:endParaRPr lang="en-US" altLang="it-IT" sz="1600" b="1" dirty="0">
              <a:solidFill>
                <a:srgbClr val="ED7D31"/>
              </a:solidFill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Freeform 267">
            <a:extLst>
              <a:ext uri="{FF2B5EF4-FFF2-40B4-BE49-F238E27FC236}">
                <a16:creationId xmlns:a16="http://schemas.microsoft.com/office/drawing/2014/main" id="{C9DB2CF6-FEB9-350E-9C59-D7385A9C27D0}"/>
              </a:ext>
            </a:extLst>
          </p:cNvPr>
          <p:cNvSpPr>
            <a:spLocks/>
          </p:cNvSpPr>
          <p:nvPr/>
        </p:nvSpPr>
        <p:spPr bwMode="auto">
          <a:xfrm rot="2442169">
            <a:off x="1467573" y="2481112"/>
            <a:ext cx="660400" cy="336550"/>
          </a:xfrm>
          <a:custGeom>
            <a:avLst/>
            <a:gdLst>
              <a:gd name="T0" fmla="*/ 2147483646 w 149"/>
              <a:gd name="T1" fmla="*/ 2147483646 h 69"/>
              <a:gd name="T2" fmla="*/ 2147483646 w 149"/>
              <a:gd name="T3" fmla="*/ 2147483646 h 69"/>
              <a:gd name="T4" fmla="*/ 2147483646 w 149"/>
              <a:gd name="T5" fmla="*/ 0 h 69"/>
              <a:gd name="T6" fmla="*/ 2147483646 w 149"/>
              <a:gd name="T7" fmla="*/ 2147483646 h 69"/>
              <a:gd name="T8" fmla="*/ 2147483646 w 149"/>
              <a:gd name="T9" fmla="*/ 2147483646 h 69"/>
              <a:gd name="T10" fmla="*/ 2147483646 w 149"/>
              <a:gd name="T11" fmla="*/ 2147483646 h 69"/>
              <a:gd name="T12" fmla="*/ 2147483646 w 149"/>
              <a:gd name="T13" fmla="*/ 2147483646 h 69"/>
              <a:gd name="T14" fmla="*/ 2147483646 w 149"/>
              <a:gd name="T15" fmla="*/ 2147483646 h 69"/>
              <a:gd name="T16" fmla="*/ 2147483646 w 149"/>
              <a:gd name="T17" fmla="*/ 2147483646 h 69"/>
              <a:gd name="T18" fmla="*/ 2147483646 w 149"/>
              <a:gd name="T19" fmla="*/ 2147483646 h 69"/>
              <a:gd name="T20" fmla="*/ 0 w 149"/>
              <a:gd name="T21" fmla="*/ 2147483646 h 69"/>
              <a:gd name="T22" fmla="*/ 2147483646 w 149"/>
              <a:gd name="T23" fmla="*/ 2147483646 h 69"/>
              <a:gd name="T24" fmla="*/ 2147483646 w 149"/>
              <a:gd name="T25" fmla="*/ 2147483646 h 69"/>
              <a:gd name="T26" fmla="*/ 2147483646 w 149"/>
              <a:gd name="T27" fmla="*/ 2147483646 h 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9" h="69">
                <a:moveTo>
                  <a:pt x="110" y="11"/>
                </a:moveTo>
                <a:cubicBezTo>
                  <a:pt x="105" y="11"/>
                  <a:pt x="103" y="9"/>
                  <a:pt x="102" y="5"/>
                </a:cubicBezTo>
                <a:cubicBezTo>
                  <a:pt x="105" y="5"/>
                  <a:pt x="103" y="1"/>
                  <a:pt x="105" y="0"/>
                </a:cubicBezTo>
                <a:cubicBezTo>
                  <a:pt x="118" y="4"/>
                  <a:pt x="123" y="16"/>
                  <a:pt x="136" y="19"/>
                </a:cubicBezTo>
                <a:cubicBezTo>
                  <a:pt x="137" y="19"/>
                  <a:pt x="137" y="19"/>
                  <a:pt x="137" y="19"/>
                </a:cubicBezTo>
                <a:cubicBezTo>
                  <a:pt x="146" y="19"/>
                  <a:pt x="149" y="24"/>
                  <a:pt x="149" y="32"/>
                </a:cubicBezTo>
                <a:cubicBezTo>
                  <a:pt x="134" y="36"/>
                  <a:pt x="117" y="43"/>
                  <a:pt x="106" y="52"/>
                </a:cubicBezTo>
                <a:cubicBezTo>
                  <a:pt x="103" y="50"/>
                  <a:pt x="100" y="48"/>
                  <a:pt x="101" y="43"/>
                </a:cubicBezTo>
                <a:cubicBezTo>
                  <a:pt x="104" y="38"/>
                  <a:pt x="112" y="37"/>
                  <a:pt x="113" y="31"/>
                </a:cubicBezTo>
                <a:cubicBezTo>
                  <a:pt x="73" y="31"/>
                  <a:pt x="42" y="46"/>
                  <a:pt x="17" y="59"/>
                </a:cubicBezTo>
                <a:cubicBezTo>
                  <a:pt x="12" y="62"/>
                  <a:pt x="6" y="69"/>
                  <a:pt x="0" y="64"/>
                </a:cubicBezTo>
                <a:cubicBezTo>
                  <a:pt x="8" y="55"/>
                  <a:pt x="20" y="47"/>
                  <a:pt x="33" y="41"/>
                </a:cubicBezTo>
                <a:cubicBezTo>
                  <a:pt x="58" y="31"/>
                  <a:pt x="88" y="23"/>
                  <a:pt x="118" y="22"/>
                </a:cubicBezTo>
                <a:cubicBezTo>
                  <a:pt x="117" y="17"/>
                  <a:pt x="113" y="15"/>
                  <a:pt x="110" y="11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D55AD58A-A72E-7FFB-96CC-9323454EFC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97377" y="3653471"/>
            <a:ext cx="1635125" cy="46782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it-IT" altLang="it-IT" sz="1600" b="1" dirty="0">
                <a:solidFill>
                  <a:srgbClr val="0070C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Pubblicazione della sentenza</a:t>
            </a:r>
            <a:endParaRPr lang="en-US" altLang="it-IT" sz="1600" b="1" dirty="0">
              <a:solidFill>
                <a:srgbClr val="0070C0"/>
              </a:solidFill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Freeform 267">
            <a:extLst>
              <a:ext uri="{FF2B5EF4-FFF2-40B4-BE49-F238E27FC236}">
                <a16:creationId xmlns:a16="http://schemas.microsoft.com/office/drawing/2014/main" id="{04C0F68E-BFCA-2602-63A4-CB32A6157325}"/>
              </a:ext>
            </a:extLst>
          </p:cNvPr>
          <p:cNvSpPr>
            <a:spLocks/>
          </p:cNvSpPr>
          <p:nvPr/>
        </p:nvSpPr>
        <p:spPr bwMode="auto">
          <a:xfrm>
            <a:off x="1734273" y="3651099"/>
            <a:ext cx="476250" cy="257175"/>
          </a:xfrm>
          <a:custGeom>
            <a:avLst/>
            <a:gdLst>
              <a:gd name="T0" fmla="*/ 2147483646 w 149"/>
              <a:gd name="T1" fmla="*/ 2147483646 h 69"/>
              <a:gd name="T2" fmla="*/ 2147483646 w 149"/>
              <a:gd name="T3" fmla="*/ 2147483646 h 69"/>
              <a:gd name="T4" fmla="*/ 2147483646 w 149"/>
              <a:gd name="T5" fmla="*/ 0 h 69"/>
              <a:gd name="T6" fmla="*/ 2147483646 w 149"/>
              <a:gd name="T7" fmla="*/ 2147483646 h 69"/>
              <a:gd name="T8" fmla="*/ 2147483646 w 149"/>
              <a:gd name="T9" fmla="*/ 2147483646 h 69"/>
              <a:gd name="T10" fmla="*/ 2147483646 w 149"/>
              <a:gd name="T11" fmla="*/ 2147483646 h 69"/>
              <a:gd name="T12" fmla="*/ 2147483646 w 149"/>
              <a:gd name="T13" fmla="*/ 2147483646 h 69"/>
              <a:gd name="T14" fmla="*/ 2147483646 w 149"/>
              <a:gd name="T15" fmla="*/ 2147483646 h 69"/>
              <a:gd name="T16" fmla="*/ 2147483646 w 149"/>
              <a:gd name="T17" fmla="*/ 2147483646 h 69"/>
              <a:gd name="T18" fmla="*/ 2147483646 w 149"/>
              <a:gd name="T19" fmla="*/ 2147483646 h 69"/>
              <a:gd name="T20" fmla="*/ 0 w 149"/>
              <a:gd name="T21" fmla="*/ 2147483646 h 69"/>
              <a:gd name="T22" fmla="*/ 2147483646 w 149"/>
              <a:gd name="T23" fmla="*/ 2147483646 h 69"/>
              <a:gd name="T24" fmla="*/ 2147483646 w 149"/>
              <a:gd name="T25" fmla="*/ 2147483646 h 69"/>
              <a:gd name="T26" fmla="*/ 2147483646 w 149"/>
              <a:gd name="T27" fmla="*/ 2147483646 h 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9" h="69">
                <a:moveTo>
                  <a:pt x="110" y="11"/>
                </a:moveTo>
                <a:cubicBezTo>
                  <a:pt x="105" y="11"/>
                  <a:pt x="103" y="9"/>
                  <a:pt x="102" y="5"/>
                </a:cubicBezTo>
                <a:cubicBezTo>
                  <a:pt x="105" y="5"/>
                  <a:pt x="103" y="1"/>
                  <a:pt x="105" y="0"/>
                </a:cubicBezTo>
                <a:cubicBezTo>
                  <a:pt x="118" y="4"/>
                  <a:pt x="123" y="16"/>
                  <a:pt x="136" y="19"/>
                </a:cubicBezTo>
                <a:cubicBezTo>
                  <a:pt x="137" y="19"/>
                  <a:pt x="137" y="19"/>
                  <a:pt x="137" y="19"/>
                </a:cubicBezTo>
                <a:cubicBezTo>
                  <a:pt x="146" y="19"/>
                  <a:pt x="149" y="24"/>
                  <a:pt x="149" y="32"/>
                </a:cubicBezTo>
                <a:cubicBezTo>
                  <a:pt x="134" y="36"/>
                  <a:pt x="117" y="43"/>
                  <a:pt x="106" y="52"/>
                </a:cubicBezTo>
                <a:cubicBezTo>
                  <a:pt x="103" y="50"/>
                  <a:pt x="100" y="48"/>
                  <a:pt x="101" y="43"/>
                </a:cubicBezTo>
                <a:cubicBezTo>
                  <a:pt x="104" y="38"/>
                  <a:pt x="112" y="37"/>
                  <a:pt x="113" y="31"/>
                </a:cubicBezTo>
                <a:cubicBezTo>
                  <a:pt x="73" y="31"/>
                  <a:pt x="42" y="46"/>
                  <a:pt x="17" y="59"/>
                </a:cubicBezTo>
                <a:cubicBezTo>
                  <a:pt x="12" y="62"/>
                  <a:pt x="6" y="69"/>
                  <a:pt x="0" y="64"/>
                </a:cubicBezTo>
                <a:cubicBezTo>
                  <a:pt x="8" y="55"/>
                  <a:pt x="20" y="47"/>
                  <a:pt x="33" y="41"/>
                </a:cubicBezTo>
                <a:cubicBezTo>
                  <a:pt x="58" y="31"/>
                  <a:pt x="88" y="23"/>
                  <a:pt x="118" y="22"/>
                </a:cubicBezTo>
                <a:cubicBezTo>
                  <a:pt x="117" y="17"/>
                  <a:pt x="113" y="15"/>
                  <a:pt x="110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it-IT" sz="140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50C9DC8F-5FB6-313D-74F6-38AF68BEE0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511" y="4685082"/>
            <a:ext cx="1312862" cy="23391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it-IT" altLang="it-IT" sz="1600" b="1" dirty="0">
                <a:solidFill>
                  <a:srgbClr val="C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Confisca</a:t>
            </a:r>
            <a:endParaRPr lang="en-US" altLang="it-IT" sz="1400" b="1" dirty="0">
              <a:solidFill>
                <a:srgbClr val="C00000"/>
              </a:solidFill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Freeform 267">
            <a:extLst>
              <a:ext uri="{FF2B5EF4-FFF2-40B4-BE49-F238E27FC236}">
                <a16:creationId xmlns:a16="http://schemas.microsoft.com/office/drawing/2014/main" id="{474C307D-349D-5EEC-1061-C8B2823CAF01}"/>
              </a:ext>
            </a:extLst>
          </p:cNvPr>
          <p:cNvSpPr>
            <a:spLocks/>
          </p:cNvSpPr>
          <p:nvPr/>
        </p:nvSpPr>
        <p:spPr bwMode="auto">
          <a:xfrm>
            <a:off x="1291361" y="4522637"/>
            <a:ext cx="963612" cy="280987"/>
          </a:xfrm>
          <a:custGeom>
            <a:avLst/>
            <a:gdLst>
              <a:gd name="T0" fmla="*/ 2147483646 w 149"/>
              <a:gd name="T1" fmla="*/ 2147483646 h 69"/>
              <a:gd name="T2" fmla="*/ 2147483646 w 149"/>
              <a:gd name="T3" fmla="*/ 2147483646 h 69"/>
              <a:gd name="T4" fmla="*/ 2147483646 w 149"/>
              <a:gd name="T5" fmla="*/ 0 h 69"/>
              <a:gd name="T6" fmla="*/ 2147483646 w 149"/>
              <a:gd name="T7" fmla="*/ 2147483646 h 69"/>
              <a:gd name="T8" fmla="*/ 2147483646 w 149"/>
              <a:gd name="T9" fmla="*/ 2147483646 h 69"/>
              <a:gd name="T10" fmla="*/ 2147483646 w 149"/>
              <a:gd name="T11" fmla="*/ 2147483646 h 69"/>
              <a:gd name="T12" fmla="*/ 2147483646 w 149"/>
              <a:gd name="T13" fmla="*/ 2147483646 h 69"/>
              <a:gd name="T14" fmla="*/ 2147483646 w 149"/>
              <a:gd name="T15" fmla="*/ 2147483646 h 69"/>
              <a:gd name="T16" fmla="*/ 2147483646 w 149"/>
              <a:gd name="T17" fmla="*/ 2147483646 h 69"/>
              <a:gd name="T18" fmla="*/ 2147483646 w 149"/>
              <a:gd name="T19" fmla="*/ 2147483646 h 69"/>
              <a:gd name="T20" fmla="*/ 0 w 149"/>
              <a:gd name="T21" fmla="*/ 2147483646 h 69"/>
              <a:gd name="T22" fmla="*/ 2147483646 w 149"/>
              <a:gd name="T23" fmla="*/ 2147483646 h 69"/>
              <a:gd name="T24" fmla="*/ 2147483646 w 149"/>
              <a:gd name="T25" fmla="*/ 2147483646 h 69"/>
              <a:gd name="T26" fmla="*/ 2147483646 w 149"/>
              <a:gd name="T27" fmla="*/ 2147483646 h 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9" h="69">
                <a:moveTo>
                  <a:pt x="110" y="11"/>
                </a:moveTo>
                <a:cubicBezTo>
                  <a:pt x="105" y="11"/>
                  <a:pt x="103" y="9"/>
                  <a:pt x="102" y="5"/>
                </a:cubicBezTo>
                <a:cubicBezTo>
                  <a:pt x="105" y="5"/>
                  <a:pt x="103" y="1"/>
                  <a:pt x="105" y="0"/>
                </a:cubicBezTo>
                <a:cubicBezTo>
                  <a:pt x="118" y="4"/>
                  <a:pt x="123" y="16"/>
                  <a:pt x="136" y="19"/>
                </a:cubicBezTo>
                <a:cubicBezTo>
                  <a:pt x="137" y="19"/>
                  <a:pt x="137" y="19"/>
                  <a:pt x="137" y="19"/>
                </a:cubicBezTo>
                <a:cubicBezTo>
                  <a:pt x="146" y="19"/>
                  <a:pt x="149" y="24"/>
                  <a:pt x="149" y="32"/>
                </a:cubicBezTo>
                <a:cubicBezTo>
                  <a:pt x="134" y="36"/>
                  <a:pt x="117" y="43"/>
                  <a:pt x="106" y="52"/>
                </a:cubicBezTo>
                <a:cubicBezTo>
                  <a:pt x="103" y="50"/>
                  <a:pt x="100" y="48"/>
                  <a:pt x="101" y="43"/>
                </a:cubicBezTo>
                <a:cubicBezTo>
                  <a:pt x="104" y="38"/>
                  <a:pt x="112" y="37"/>
                  <a:pt x="113" y="31"/>
                </a:cubicBezTo>
                <a:cubicBezTo>
                  <a:pt x="73" y="31"/>
                  <a:pt x="42" y="46"/>
                  <a:pt x="17" y="59"/>
                </a:cubicBezTo>
                <a:cubicBezTo>
                  <a:pt x="12" y="62"/>
                  <a:pt x="6" y="69"/>
                  <a:pt x="0" y="64"/>
                </a:cubicBezTo>
                <a:cubicBezTo>
                  <a:pt x="8" y="55"/>
                  <a:pt x="20" y="47"/>
                  <a:pt x="33" y="41"/>
                </a:cubicBezTo>
                <a:cubicBezTo>
                  <a:pt x="58" y="31"/>
                  <a:pt x="88" y="23"/>
                  <a:pt x="118" y="22"/>
                </a:cubicBezTo>
                <a:cubicBezTo>
                  <a:pt x="117" y="17"/>
                  <a:pt x="113" y="15"/>
                  <a:pt x="110" y="11"/>
                </a:cubicBezTo>
                <a:close/>
              </a:path>
            </a:pathLst>
          </a:custGeom>
          <a:solidFill>
            <a:srgbClr val="92130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>
              <a:solidFill>
                <a:srgbClr val="A5A5A5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F91B01A1-7A6D-CE62-E343-0B306B2981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511" y="5356047"/>
            <a:ext cx="1312862" cy="701731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it-IT" altLang="it-IT" sz="1600" b="1" dirty="0">
                <a:solidFill>
                  <a:srgbClr val="E7E6E6">
                    <a:lumMod val="25000"/>
                  </a:srgbClr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Misure cautelari interdittive</a:t>
            </a:r>
            <a:endParaRPr lang="en-US" altLang="it-IT" sz="1600" b="1" dirty="0">
              <a:solidFill>
                <a:srgbClr val="E7E6E6">
                  <a:lumMod val="25000"/>
                </a:srgbClr>
              </a:solidFill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Freeform 267">
            <a:extLst>
              <a:ext uri="{FF2B5EF4-FFF2-40B4-BE49-F238E27FC236}">
                <a16:creationId xmlns:a16="http://schemas.microsoft.com/office/drawing/2014/main" id="{3E3DAEBF-E97E-5953-D61E-256886443CFA}"/>
              </a:ext>
            </a:extLst>
          </p:cNvPr>
          <p:cNvSpPr>
            <a:spLocks/>
          </p:cNvSpPr>
          <p:nvPr/>
        </p:nvSpPr>
        <p:spPr bwMode="auto">
          <a:xfrm rot="2442169">
            <a:off x="1467573" y="5533874"/>
            <a:ext cx="660400" cy="334963"/>
          </a:xfrm>
          <a:custGeom>
            <a:avLst/>
            <a:gdLst>
              <a:gd name="T0" fmla="*/ 2147483646 w 149"/>
              <a:gd name="T1" fmla="*/ 2147483646 h 69"/>
              <a:gd name="T2" fmla="*/ 2147483646 w 149"/>
              <a:gd name="T3" fmla="*/ 2147483646 h 69"/>
              <a:gd name="T4" fmla="*/ 2147483646 w 149"/>
              <a:gd name="T5" fmla="*/ 0 h 69"/>
              <a:gd name="T6" fmla="*/ 2147483646 w 149"/>
              <a:gd name="T7" fmla="*/ 2147483646 h 69"/>
              <a:gd name="T8" fmla="*/ 2147483646 w 149"/>
              <a:gd name="T9" fmla="*/ 2147483646 h 69"/>
              <a:gd name="T10" fmla="*/ 2147483646 w 149"/>
              <a:gd name="T11" fmla="*/ 2147483646 h 69"/>
              <a:gd name="T12" fmla="*/ 2147483646 w 149"/>
              <a:gd name="T13" fmla="*/ 2147483646 h 69"/>
              <a:gd name="T14" fmla="*/ 2147483646 w 149"/>
              <a:gd name="T15" fmla="*/ 2147483646 h 69"/>
              <a:gd name="T16" fmla="*/ 2147483646 w 149"/>
              <a:gd name="T17" fmla="*/ 2147483646 h 69"/>
              <a:gd name="T18" fmla="*/ 2147483646 w 149"/>
              <a:gd name="T19" fmla="*/ 2147483646 h 69"/>
              <a:gd name="T20" fmla="*/ 0 w 149"/>
              <a:gd name="T21" fmla="*/ 2147483646 h 69"/>
              <a:gd name="T22" fmla="*/ 2147483646 w 149"/>
              <a:gd name="T23" fmla="*/ 2147483646 h 69"/>
              <a:gd name="T24" fmla="*/ 2147483646 w 149"/>
              <a:gd name="T25" fmla="*/ 2147483646 h 69"/>
              <a:gd name="T26" fmla="*/ 2147483646 w 149"/>
              <a:gd name="T27" fmla="*/ 2147483646 h 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9" h="69">
                <a:moveTo>
                  <a:pt x="110" y="11"/>
                </a:moveTo>
                <a:cubicBezTo>
                  <a:pt x="105" y="11"/>
                  <a:pt x="103" y="9"/>
                  <a:pt x="102" y="5"/>
                </a:cubicBezTo>
                <a:cubicBezTo>
                  <a:pt x="105" y="5"/>
                  <a:pt x="103" y="1"/>
                  <a:pt x="105" y="0"/>
                </a:cubicBezTo>
                <a:cubicBezTo>
                  <a:pt x="118" y="4"/>
                  <a:pt x="123" y="16"/>
                  <a:pt x="136" y="19"/>
                </a:cubicBezTo>
                <a:cubicBezTo>
                  <a:pt x="137" y="19"/>
                  <a:pt x="137" y="19"/>
                  <a:pt x="137" y="19"/>
                </a:cubicBezTo>
                <a:cubicBezTo>
                  <a:pt x="146" y="19"/>
                  <a:pt x="149" y="24"/>
                  <a:pt x="149" y="32"/>
                </a:cubicBezTo>
                <a:cubicBezTo>
                  <a:pt x="134" y="36"/>
                  <a:pt x="117" y="43"/>
                  <a:pt x="106" y="52"/>
                </a:cubicBezTo>
                <a:cubicBezTo>
                  <a:pt x="103" y="50"/>
                  <a:pt x="100" y="48"/>
                  <a:pt x="101" y="43"/>
                </a:cubicBezTo>
                <a:cubicBezTo>
                  <a:pt x="104" y="38"/>
                  <a:pt x="112" y="37"/>
                  <a:pt x="113" y="31"/>
                </a:cubicBezTo>
                <a:cubicBezTo>
                  <a:pt x="73" y="31"/>
                  <a:pt x="42" y="46"/>
                  <a:pt x="17" y="59"/>
                </a:cubicBezTo>
                <a:cubicBezTo>
                  <a:pt x="12" y="62"/>
                  <a:pt x="6" y="69"/>
                  <a:pt x="0" y="64"/>
                </a:cubicBezTo>
                <a:cubicBezTo>
                  <a:pt x="8" y="55"/>
                  <a:pt x="20" y="47"/>
                  <a:pt x="33" y="41"/>
                </a:cubicBezTo>
                <a:cubicBezTo>
                  <a:pt x="58" y="31"/>
                  <a:pt x="88" y="23"/>
                  <a:pt x="118" y="22"/>
                </a:cubicBezTo>
                <a:cubicBezTo>
                  <a:pt x="117" y="17"/>
                  <a:pt x="113" y="15"/>
                  <a:pt x="110" y="11"/>
                </a:cubicBezTo>
                <a:close/>
              </a:path>
            </a:pathLst>
          </a:custGeom>
          <a:solidFill>
            <a:srgbClr val="E7E6E6">
              <a:lumMod val="25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3" name="Arrotonda angolo diagonale rettangolo 2">
            <a:extLst>
              <a:ext uri="{FF2B5EF4-FFF2-40B4-BE49-F238E27FC236}">
                <a16:creationId xmlns:a16="http://schemas.microsoft.com/office/drawing/2014/main" id="{385DD570-1990-16FC-82A4-4D7643D560A4}"/>
              </a:ext>
            </a:extLst>
          </p:cNvPr>
          <p:cNvSpPr/>
          <p:nvPr/>
        </p:nvSpPr>
        <p:spPr>
          <a:xfrm>
            <a:off x="438151" y="644639"/>
            <a:ext cx="7573992" cy="425044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</a:rPr>
              <a:t>Responsabilità da reato degli enti: sanzioni e misure cautelari</a:t>
            </a:r>
            <a:endParaRPr kumimoji="0" lang="it-IT" sz="1400" b="0" i="0" u="none" strike="noStrike" kern="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6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B814C1-657D-A44B-9DED-0A23DD43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Gadugi" panose="020B0502040204020203" pitchFamily="34" charset="0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0575CA0-949A-4452-B2CC-179552ABE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14" y="600207"/>
            <a:ext cx="2447925" cy="1323975"/>
          </a:xfrm>
          <a:prstGeom prst="rect">
            <a:avLst/>
          </a:prstGeom>
        </p:spPr>
      </p:pic>
      <p:sp>
        <p:nvSpPr>
          <p:cNvPr id="8" name="Arrotonda angolo diagonale rettangolo 3">
            <a:extLst>
              <a:ext uri="{FF2B5EF4-FFF2-40B4-BE49-F238E27FC236}">
                <a16:creationId xmlns:a16="http://schemas.microsoft.com/office/drawing/2014/main" id="{03625AF7-8298-48E7-B9AD-B09A62A03A0D}"/>
              </a:ext>
            </a:extLst>
          </p:cNvPr>
          <p:cNvSpPr/>
          <p:nvPr/>
        </p:nvSpPr>
        <p:spPr>
          <a:xfrm>
            <a:off x="2759644" y="566186"/>
            <a:ext cx="6820517" cy="493712"/>
          </a:xfrm>
          <a:prstGeom prst="round2Diag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</a:rPr>
              <a:t>Categorie e Reati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F03D506-A451-4ECC-8F77-7DE7CB252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59" y="2096219"/>
            <a:ext cx="9909282" cy="370073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209D44FE-A917-46CC-8CE2-8FDBC4FE2211}"/>
              </a:ext>
            </a:extLst>
          </p:cNvPr>
          <p:cNvSpPr/>
          <p:nvPr/>
        </p:nvSpPr>
        <p:spPr>
          <a:xfrm>
            <a:off x="2759644" y="1203403"/>
            <a:ext cx="7300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Consultazione 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online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della banca dati normativa, sempre aggiornata in tempo reale, contenente le categorie reati e i reati previsti dal D. Lgs. 231/2001</a:t>
            </a:r>
          </a:p>
        </p:txBody>
      </p:sp>
    </p:spTree>
    <p:extLst>
      <p:ext uri="{BB962C8B-B14F-4D97-AF65-F5344CB8AC3E}">
        <p14:creationId xmlns:p14="http://schemas.microsoft.com/office/powerpoint/2010/main" val="204790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7318C2-1B26-9A02-E309-73182D89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mtClean="0"/>
              <a:t>12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487B05-D30B-E565-8067-6CC6ECA79F94}"/>
              </a:ext>
            </a:extLst>
          </p:cNvPr>
          <p:cNvSpPr txBox="1"/>
          <p:nvPr/>
        </p:nvSpPr>
        <p:spPr>
          <a:xfrm>
            <a:off x="6515478" y="1879301"/>
            <a:ext cx="4610100" cy="1634490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Garamond" panose="02020404030301010803" pitchFamily="18" charset="0"/>
              </a:rPr>
              <a:t>L’adozione del Modello organizzativo ex D.lgs. 231/2001 corrisponde a una libera scelta dell’imprenditore, </a:t>
            </a:r>
            <a:r>
              <a:rPr lang="it-IT" b="1" dirty="0">
                <a:solidFill>
                  <a:srgbClr val="98140B"/>
                </a:solidFill>
                <a:latin typeface="Garamond" panose="02020404030301010803" pitchFamily="18" charset="0"/>
              </a:rPr>
              <a:t>non costituendo un obbligo di legge</a:t>
            </a:r>
            <a:r>
              <a:rPr lang="it-IT" dirty="0">
                <a:latin typeface="Garamond" panose="02020404030301010803" pitchFamily="18" charset="0"/>
              </a:rPr>
              <a:t>.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Quali sono, allora, le ragioni per cui tale strumento </a:t>
            </a: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è sempre più diffuso?</a:t>
            </a:r>
            <a:endParaRPr lang="it-IT" u="sng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Scopri il servizio di Compliance Audit | Vega Engineering">
            <a:extLst>
              <a:ext uri="{FF2B5EF4-FFF2-40B4-BE49-F238E27FC236}">
                <a16:creationId xmlns:a16="http://schemas.microsoft.com/office/drawing/2014/main" id="{14E261F6-565F-FFE7-6C84-5067431A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879301"/>
            <a:ext cx="5263772" cy="37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ccia destra con strisce 6">
            <a:extLst>
              <a:ext uri="{FF2B5EF4-FFF2-40B4-BE49-F238E27FC236}">
                <a16:creationId xmlns:a16="http://schemas.microsoft.com/office/drawing/2014/main" id="{D7A94EA6-4A5B-A794-2C85-42431B37D88E}"/>
              </a:ext>
            </a:extLst>
          </p:cNvPr>
          <p:cNvSpPr/>
          <p:nvPr/>
        </p:nvSpPr>
        <p:spPr>
          <a:xfrm>
            <a:off x="6515478" y="4271265"/>
            <a:ext cx="4610100" cy="66675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rrotonda angolo diagonale rettangolo 2">
            <a:extLst>
              <a:ext uri="{FF2B5EF4-FFF2-40B4-BE49-F238E27FC236}">
                <a16:creationId xmlns:a16="http://schemas.microsoft.com/office/drawing/2014/main" id="{010769F0-C073-9A68-541F-0BB9358E23FD}"/>
              </a:ext>
            </a:extLst>
          </p:cNvPr>
          <p:cNvSpPr/>
          <p:nvPr/>
        </p:nvSpPr>
        <p:spPr>
          <a:xfrm>
            <a:off x="673100" y="803630"/>
            <a:ext cx="9796780" cy="425044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</a:rPr>
              <a:t>Perché si adotta il modello organizzativo ex d.lgs. 231/2001?</a:t>
            </a:r>
            <a:endParaRPr kumimoji="0" lang="it-IT" sz="1400" b="0" i="0" u="none" strike="noStrike" kern="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1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B814C1-657D-A44B-9DED-0A23DD43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8658" y="60191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Gadugi" panose="020B0502040204020203" pitchFamily="34" charset="0"/>
              <a:cs typeface="+mn-cs"/>
            </a:endParaRPr>
          </a:p>
        </p:txBody>
      </p:sp>
      <p:sp>
        <p:nvSpPr>
          <p:cNvPr id="12" name="Freccia circolare a destra 11">
            <a:extLst>
              <a:ext uri="{FF2B5EF4-FFF2-40B4-BE49-F238E27FC236}">
                <a16:creationId xmlns:a16="http://schemas.microsoft.com/office/drawing/2014/main" id="{267AF022-F5F8-4449-A104-1EFDE0E398B3}"/>
              </a:ext>
            </a:extLst>
          </p:cNvPr>
          <p:cNvSpPr/>
          <p:nvPr/>
        </p:nvSpPr>
        <p:spPr>
          <a:xfrm>
            <a:off x="699159" y="968575"/>
            <a:ext cx="731520" cy="1216152"/>
          </a:xfrm>
          <a:prstGeom prst="curved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F9599F4-DB0B-4A60-97A6-E3F6B2B193AA}"/>
              </a:ext>
            </a:extLst>
          </p:cNvPr>
          <p:cNvSpPr txBox="1"/>
          <p:nvPr/>
        </p:nvSpPr>
        <p:spPr>
          <a:xfrm>
            <a:off x="1745254" y="1375060"/>
            <a:ext cx="8390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5 ragioni per cui le imprese investono nella compliance al D.lgs. 231/2001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D050DAC-D5DC-44E1-BD97-23A104E35142}"/>
              </a:ext>
            </a:extLst>
          </p:cNvPr>
          <p:cNvCxnSpPr>
            <a:cxnSpLocks/>
          </p:cNvCxnSpPr>
          <p:nvPr/>
        </p:nvCxnSpPr>
        <p:spPr>
          <a:xfrm>
            <a:off x="2483579" y="1925227"/>
            <a:ext cx="66608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ttangolo con angoli arrotondati in diagonale 23">
            <a:extLst>
              <a:ext uri="{FF2B5EF4-FFF2-40B4-BE49-F238E27FC236}">
                <a16:creationId xmlns:a16="http://schemas.microsoft.com/office/drawing/2014/main" id="{7A6C663C-F467-472D-B18A-36B9C23992B7}"/>
              </a:ext>
            </a:extLst>
          </p:cNvPr>
          <p:cNvSpPr/>
          <p:nvPr/>
        </p:nvSpPr>
        <p:spPr>
          <a:xfrm>
            <a:off x="1885636" y="2522200"/>
            <a:ext cx="8110137" cy="289172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00050" marR="0" lvl="0" indent="-4000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68000"/>
              <a:buFont typeface="+mj-lt"/>
              <a:buAutoNum type="romanUcPeriod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Tutelare l’integrità aziendale dalla responsabilità da reato dell’ente</a:t>
            </a:r>
          </a:p>
          <a:p>
            <a:pPr marL="400050" marR="0" lvl="0" indent="-4000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68000"/>
              <a:buFont typeface="+mj-lt"/>
              <a:buAutoNum type="romanUcPeriod"/>
              <a:tabLst/>
              <a:defRPr/>
            </a:pPr>
            <a:r>
              <a:rPr lang="it-IT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upportare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l’Organo amministrativo nella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dei processi “a rischio”</a:t>
            </a:r>
          </a:p>
          <a:p>
            <a:pPr marL="400050" marR="0" lvl="0" indent="-4000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68000"/>
              <a:buFont typeface="+mj-lt"/>
              <a:buAutoNum type="romanUcPeriod"/>
              <a:tabLst/>
              <a:defRPr/>
            </a:pPr>
            <a:r>
              <a:rPr lang="it-IT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ncrementare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reputazione e affidabilità presso i fornitori e i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commerciali</a:t>
            </a:r>
          </a:p>
          <a:p>
            <a:pPr marL="400050" marR="0" lvl="0" indent="-4000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68000"/>
              <a:buFont typeface="+mj-lt"/>
              <a:buAutoNum type="romanUcPeriod"/>
              <a:tabLst/>
              <a:defRPr/>
            </a:pPr>
            <a:r>
              <a:rPr lang="it-IT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igliorare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quotazioni nei rapporti con la P.A.</a:t>
            </a:r>
          </a:p>
          <a:p>
            <a:pPr marL="400050" marR="0" lvl="0" indent="-4000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68000"/>
              <a:buFont typeface="+mj-lt"/>
              <a:buAutoNum type="romanUcPeriod"/>
              <a:tabLst/>
              <a:defRPr/>
            </a:pPr>
            <a:r>
              <a:rPr lang="it-IT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reparare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l’implementazione di ulteriori progetti e sistemi di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6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79CF701B-2BB0-4E75-938A-5D7820FB50C7}"/>
              </a:ext>
            </a:extLst>
          </p:cNvPr>
          <p:cNvSpPr/>
          <p:nvPr/>
        </p:nvSpPr>
        <p:spPr>
          <a:xfrm>
            <a:off x="6073630" y="5311716"/>
            <a:ext cx="5855515" cy="57151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aborazione alternativa 18">
            <a:extLst>
              <a:ext uri="{FF2B5EF4-FFF2-40B4-BE49-F238E27FC236}">
                <a16:creationId xmlns:a16="http://schemas.microsoft.com/office/drawing/2014/main" id="{F992E52E-1415-4DF8-A69D-11CD9780D03D}"/>
              </a:ext>
            </a:extLst>
          </p:cNvPr>
          <p:cNvSpPr/>
          <p:nvPr/>
        </p:nvSpPr>
        <p:spPr>
          <a:xfrm>
            <a:off x="6084814" y="4574861"/>
            <a:ext cx="5918512" cy="61264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aborazione alternativa 17">
            <a:extLst>
              <a:ext uri="{FF2B5EF4-FFF2-40B4-BE49-F238E27FC236}">
                <a16:creationId xmlns:a16="http://schemas.microsoft.com/office/drawing/2014/main" id="{12577E63-DC3A-4F78-9F5D-F50EE391A47A}"/>
              </a:ext>
            </a:extLst>
          </p:cNvPr>
          <p:cNvSpPr/>
          <p:nvPr/>
        </p:nvSpPr>
        <p:spPr>
          <a:xfrm>
            <a:off x="6084814" y="3493310"/>
            <a:ext cx="5918513" cy="835746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73DE99A3-C31C-4433-8442-4DF372C50886}"/>
              </a:ext>
            </a:extLst>
          </p:cNvPr>
          <p:cNvSpPr/>
          <p:nvPr/>
        </p:nvSpPr>
        <p:spPr>
          <a:xfrm>
            <a:off x="6073630" y="2642185"/>
            <a:ext cx="5918513" cy="54617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B814C1-657D-A44B-9DED-0A23DD43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Gadugi" panose="020B0502040204020203" pitchFamily="34" charset="0"/>
              <a:cs typeface="+mn-cs"/>
            </a:endParaRPr>
          </a:p>
        </p:txBody>
      </p:sp>
      <p:sp>
        <p:nvSpPr>
          <p:cNvPr id="3" name="Arrotonda angolo diagonale rettangolo 2">
            <a:extLst>
              <a:ext uri="{FF2B5EF4-FFF2-40B4-BE49-F238E27FC236}">
                <a16:creationId xmlns:a16="http://schemas.microsoft.com/office/drawing/2014/main" id="{F7CC8E46-038D-409F-9BBE-A6B35307B3A0}"/>
              </a:ext>
            </a:extLst>
          </p:cNvPr>
          <p:cNvSpPr/>
          <p:nvPr/>
        </p:nvSpPr>
        <p:spPr>
          <a:xfrm>
            <a:off x="2320702" y="586937"/>
            <a:ext cx="7098263" cy="463949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 – TUTELARE L’INTEGRITA’ AZIENDALE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6CA144-6C1A-43FF-8ED7-42B0B20D9674}"/>
              </a:ext>
            </a:extLst>
          </p:cNvPr>
          <p:cNvSpPr txBox="1"/>
          <p:nvPr/>
        </p:nvSpPr>
        <p:spPr>
          <a:xfrm>
            <a:off x="1308825" y="1216267"/>
            <a:ext cx="900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l’adozione e l’efficace attuazione di un Modello organizzativo possono consentire alla Società di andare esente dalla responsabilità amministrativa “da reato” prevista dal D.lgs. 231/2001.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0540B7-3F88-4394-940E-97546AD997BF}"/>
              </a:ext>
            </a:extLst>
          </p:cNvPr>
          <p:cNvSpPr txBox="1"/>
          <p:nvPr/>
        </p:nvSpPr>
        <p:spPr>
          <a:xfrm>
            <a:off x="2798336" y="1949898"/>
            <a:ext cx="6030754" cy="379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Cosa rischia la Società priva di un Modello organizzativo?</a:t>
            </a:r>
          </a:p>
        </p:txBody>
      </p:sp>
      <p:sp>
        <p:nvSpPr>
          <p:cNvPr id="7" name="Rettangolo con due angoli in diagonale arrotondati 6">
            <a:extLst>
              <a:ext uri="{FF2B5EF4-FFF2-40B4-BE49-F238E27FC236}">
                <a16:creationId xmlns:a16="http://schemas.microsoft.com/office/drawing/2014/main" id="{E340027C-28AF-4DA2-A858-F0295EB708DC}"/>
              </a:ext>
            </a:extLst>
          </p:cNvPr>
          <p:cNvSpPr/>
          <p:nvPr/>
        </p:nvSpPr>
        <p:spPr>
          <a:xfrm>
            <a:off x="565473" y="2733543"/>
            <a:ext cx="3322041" cy="3005982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A4DA5F-10EF-4758-904F-F679C6213BE5}"/>
              </a:ext>
            </a:extLst>
          </p:cNvPr>
          <p:cNvSpPr txBox="1"/>
          <p:nvPr/>
        </p:nvSpPr>
        <p:spPr>
          <a:xfrm>
            <a:off x="699536" y="3106020"/>
            <a:ext cx="30703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commissione di un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reato presupposto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parte di una persona riferibile alla Società,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sia in posizione apicale che subordinata,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potrebbe determinare l’applicazione di: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FC448FF-73B9-4993-8629-679B8C793B5C}"/>
              </a:ext>
            </a:extLst>
          </p:cNvPr>
          <p:cNvCxnSpPr>
            <a:cxnSpLocks/>
          </p:cNvCxnSpPr>
          <p:nvPr/>
        </p:nvCxnSpPr>
        <p:spPr>
          <a:xfrm flipV="1">
            <a:off x="3919924" y="3020037"/>
            <a:ext cx="1946247" cy="1554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19DB156-41D5-463A-8BF7-CADD328B2000}"/>
              </a:ext>
            </a:extLst>
          </p:cNvPr>
          <p:cNvSpPr txBox="1"/>
          <p:nvPr/>
        </p:nvSpPr>
        <p:spPr>
          <a:xfrm>
            <a:off x="5947794" y="2642186"/>
            <a:ext cx="5981351" cy="54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sanzioni pecuniarie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fino a </a:t>
            </a:r>
            <a:r>
              <a:rPr kumimoji="0" lang="it-IT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mln e 500 mila euro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proporzionate alla gravità del reato ma anche alla capacità economica dell’ente (fatturato mondiale annuo).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79DE33D-FEA3-4E86-93AE-322FEB5EAACA}"/>
              </a:ext>
            </a:extLst>
          </p:cNvPr>
          <p:cNvSpPr txBox="1"/>
          <p:nvPr/>
        </p:nvSpPr>
        <p:spPr>
          <a:xfrm>
            <a:off x="6210650" y="3493310"/>
            <a:ext cx="5781493" cy="840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sanzioni interdittive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fino a </a:t>
            </a:r>
            <a:r>
              <a:rPr lang="it-IT" sz="1400" u="sng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anni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come l’interdizione dall’esercizio dell’attività, il divieto di pubblicizzare beni o servizi, la revoca di autorizzazioni o licenze e l’esclusione da agevolazioni fiscali e altri benefici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CA3FCE-0D5A-41AC-9447-2AE29A729DAB}"/>
              </a:ext>
            </a:extLst>
          </p:cNvPr>
          <p:cNvSpPr txBox="1"/>
          <p:nvPr/>
        </p:nvSpPr>
        <p:spPr>
          <a:xfrm>
            <a:off x="5976987" y="4556128"/>
            <a:ext cx="59521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confisca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prezzo o del profitto del reato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che si aggiunge, </a:t>
            </a:r>
            <a:r>
              <a:rPr kumimoji="0" lang="it-IT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senza limiti di valore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alla sanzione pecuniaria.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1541939-6A95-4650-89BE-9435FEA355B8}"/>
              </a:ext>
            </a:extLst>
          </p:cNvPr>
          <p:cNvSpPr txBox="1"/>
          <p:nvPr/>
        </p:nvSpPr>
        <p:spPr>
          <a:xfrm>
            <a:off x="6210650" y="5339415"/>
            <a:ext cx="55623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pubblicazione della sentenza di condanna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sul sito del Ministero della Giustizia e quindi un danno reputazionale.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26F405F-A6CE-4365-B878-7AF5DFE101B3}"/>
              </a:ext>
            </a:extLst>
          </p:cNvPr>
          <p:cNvCxnSpPr>
            <a:cxnSpLocks/>
          </p:cNvCxnSpPr>
          <p:nvPr/>
        </p:nvCxnSpPr>
        <p:spPr>
          <a:xfrm flipV="1">
            <a:off x="3921319" y="3827144"/>
            <a:ext cx="2070688" cy="747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84918E1-C9FB-49FF-B0D5-93FC3BE6E7DE}"/>
              </a:ext>
            </a:extLst>
          </p:cNvPr>
          <p:cNvCxnSpPr>
            <a:cxnSpLocks/>
          </p:cNvCxnSpPr>
          <p:nvPr/>
        </p:nvCxnSpPr>
        <p:spPr>
          <a:xfrm>
            <a:off x="3919924" y="4574861"/>
            <a:ext cx="2027870" cy="149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1442DE9-3E67-4DF6-A76A-9A6F1481B285}"/>
              </a:ext>
            </a:extLst>
          </p:cNvPr>
          <p:cNvCxnSpPr>
            <a:cxnSpLocks/>
          </p:cNvCxnSpPr>
          <p:nvPr/>
        </p:nvCxnSpPr>
        <p:spPr>
          <a:xfrm>
            <a:off x="3950512" y="4574861"/>
            <a:ext cx="1919322" cy="9576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8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B814C1-657D-A44B-9DED-0A23DD43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Gadugi" panose="020B0502040204020203" pitchFamily="34" charset="0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3322E0-C2E2-4E11-85A9-B5E3F103723A}"/>
              </a:ext>
            </a:extLst>
          </p:cNvPr>
          <p:cNvSpPr txBox="1"/>
          <p:nvPr/>
        </p:nvSpPr>
        <p:spPr>
          <a:xfrm>
            <a:off x="620232" y="1172290"/>
            <a:ext cx="10224654" cy="12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Modello organizzativo ex D.lgs. 231/2001 completa il sistema normativo aziendale,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offrendo agli amministratori uno strumento in più per gestire in sicurezza le principali funzioni aziendali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749FDF-B74B-4E81-9E28-3A0C70370D35}"/>
              </a:ext>
            </a:extLst>
          </p:cNvPr>
          <p:cNvSpPr txBox="1"/>
          <p:nvPr/>
        </p:nvSpPr>
        <p:spPr>
          <a:xfrm>
            <a:off x="3343900" y="2207220"/>
            <a:ext cx="550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QUESTO OBBIETTIVO E’ RAGGIUNTO GRAZIE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7" name="Elemento grafico 6" descr="Freccia linea, leggera curva">
            <a:extLst>
              <a:ext uri="{FF2B5EF4-FFF2-40B4-BE49-F238E27FC236}">
                <a16:creationId xmlns:a16="http://schemas.microsoft.com/office/drawing/2014/main" id="{D96B35C2-A18F-49DB-B86E-98AE4AA4C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6325" y="1954468"/>
            <a:ext cx="914400" cy="914400"/>
          </a:xfrm>
          <a:prstGeom prst="rect">
            <a:avLst/>
          </a:prstGeom>
          <a:effectLst/>
        </p:spPr>
      </p:pic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10A4DCA6-62FE-4B7E-A8F5-A0A14BFB0A12}"/>
              </a:ext>
            </a:extLst>
          </p:cNvPr>
          <p:cNvSpPr/>
          <p:nvPr/>
        </p:nvSpPr>
        <p:spPr>
          <a:xfrm>
            <a:off x="487577" y="2717182"/>
            <a:ext cx="2666855" cy="312855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 definizione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procedure operative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i processi aziendali «sensibili», che favoriscono la prevenzione e la tempestiva emersione di condotte illecite o infedeli.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con due angoli in diagonale arrotondati 8">
            <a:extLst>
              <a:ext uri="{FF2B5EF4-FFF2-40B4-BE49-F238E27FC236}">
                <a16:creationId xmlns:a16="http://schemas.microsoft.com/office/drawing/2014/main" id="{B2669AF9-B5A2-4E7A-9999-EA877DB760D2}"/>
              </a:ext>
            </a:extLst>
          </p:cNvPr>
          <p:cNvSpPr/>
          <p:nvPr/>
        </p:nvSpPr>
        <p:spPr>
          <a:xfrm>
            <a:off x="3287087" y="2717178"/>
            <a:ext cx="2666855" cy="312855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 introduzione di un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 disciplinare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dedicato alle violazioni del Modello organizzativo, che consente una pronta risposta in caso di gravi scostamenti dai comportamenti dovuti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id="{62790399-B5BA-40AE-8264-95674E3BA9B2}"/>
              </a:ext>
            </a:extLst>
          </p:cNvPr>
          <p:cNvSpPr/>
          <p:nvPr/>
        </p:nvSpPr>
        <p:spPr>
          <a:xfrm>
            <a:off x="6086597" y="2717182"/>
            <a:ext cx="2666855" cy="312855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 progettazione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flussi informativi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periodici, trasparenti e tracciabili tra le principali funzioni aziendali, in modo da assicurare agli amministratori di agire sempre in modo informato.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1" name="Rettangolo con due angoli in diagonale arrotondati 10">
            <a:extLst>
              <a:ext uri="{FF2B5EF4-FFF2-40B4-BE49-F238E27FC236}">
                <a16:creationId xmlns:a16="http://schemas.microsoft.com/office/drawing/2014/main" id="{16C1349D-4CF2-48A2-9729-5D8559E03685}"/>
              </a:ext>
            </a:extLst>
          </p:cNvPr>
          <p:cNvSpPr/>
          <p:nvPr/>
        </p:nvSpPr>
        <p:spPr>
          <a:xfrm>
            <a:off x="8886107" y="2717177"/>
            <a:ext cx="2666855" cy="312855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 istituzione di un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Organismo di Vigilanza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supporto dell’Organo amministrativo, per la corretta ed efficace implementazione del Modello organizzativo nella realtà aziendale.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tonda angolo diagonale rettangolo 2">
            <a:extLst>
              <a:ext uri="{FF2B5EF4-FFF2-40B4-BE49-F238E27FC236}">
                <a16:creationId xmlns:a16="http://schemas.microsoft.com/office/drawing/2014/main" id="{15B435B3-A094-4539-9F9A-E59209569433}"/>
              </a:ext>
            </a:extLst>
          </p:cNvPr>
          <p:cNvSpPr/>
          <p:nvPr/>
        </p:nvSpPr>
        <p:spPr>
          <a:xfrm>
            <a:off x="2183427" y="568752"/>
            <a:ext cx="7098263" cy="463949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II – SUPPORTARE L’ORGANO AMMINISTRATIVO</a:t>
            </a:r>
            <a:endParaRPr kumimoji="0" lang="it-IT" sz="12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687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B814C1-657D-A44B-9DED-0A23DD43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Gadugi" panose="020B0502040204020203" pitchFamily="34" charset="0"/>
              <a:cs typeface="+mn-cs"/>
            </a:endParaRPr>
          </a:p>
        </p:txBody>
      </p:sp>
      <p:sp>
        <p:nvSpPr>
          <p:cNvPr id="3" name="Arrotonda angolo diagonale rettangolo 2">
            <a:extLst>
              <a:ext uri="{FF2B5EF4-FFF2-40B4-BE49-F238E27FC236}">
                <a16:creationId xmlns:a16="http://schemas.microsoft.com/office/drawing/2014/main" id="{787737B5-CF26-4E5F-AC99-9C67C6222CD8}"/>
              </a:ext>
            </a:extLst>
          </p:cNvPr>
          <p:cNvSpPr/>
          <p:nvPr/>
        </p:nvSpPr>
        <p:spPr>
          <a:xfrm>
            <a:off x="1329412" y="770106"/>
            <a:ext cx="8901516" cy="463949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III – I BENEFICI REPUTAZIONALI E L’APERTURA A NUOVE OCCASIONI DI BUSINESS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80683E13-DE04-4A34-85C0-2369914248E0}"/>
              </a:ext>
            </a:extLst>
          </p:cNvPr>
          <p:cNvSpPr/>
          <p:nvPr/>
        </p:nvSpPr>
        <p:spPr>
          <a:xfrm>
            <a:off x="4093435" y="1876515"/>
            <a:ext cx="3537959" cy="717845"/>
          </a:xfrm>
          <a:prstGeom prst="rightArrow">
            <a:avLst/>
          </a:prstGeom>
          <a:solidFill>
            <a:srgbClr val="C00000">
              <a:alpha val="50196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per quale motivo?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C213392-6E46-4A40-AB29-A2CC01517A8B}"/>
              </a:ext>
            </a:extLst>
          </p:cNvPr>
          <p:cNvSpPr/>
          <p:nvPr/>
        </p:nvSpPr>
        <p:spPr>
          <a:xfrm>
            <a:off x="1355388" y="4903879"/>
            <a:ext cx="8494520" cy="1210146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L’adozione e l’efficace attuazione di un Modello organizzativo ex D.lgs. 231/2001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 la strada verso </a:t>
            </a:r>
            <a:r>
              <a:rPr kumimoji="0" lang="it-IT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nuovi mercati </a:t>
            </a:r>
            <a:r>
              <a:rPr kumimoji="0" lang="it-IT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it-IT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nuove relazioni commerciali</a:t>
            </a:r>
            <a:r>
              <a:rPr kumimoji="0" lang="it-IT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934D5DC-3F63-478B-B1EB-D38316920B47}"/>
              </a:ext>
            </a:extLst>
          </p:cNvPr>
          <p:cNvSpPr/>
          <p:nvPr/>
        </p:nvSpPr>
        <p:spPr>
          <a:xfrm>
            <a:off x="967359" y="1637232"/>
            <a:ext cx="2854295" cy="278593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Sono sempre di più, anche nel settore privato, le realtà aziendali che subordinano l’instaurazione di collaborazioni e </a:t>
            </a:r>
            <a:r>
              <a:rPr kumimoji="0" lang="it-IT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commerciali all’adozione di un Modello organizzativo </a:t>
            </a:r>
            <a:r>
              <a:rPr kumimoji="0" lang="it-IT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D.lgs. 231/2001.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5FE18C7-0EB7-417F-BC61-BBC6CB853900}"/>
              </a:ext>
            </a:extLst>
          </p:cNvPr>
          <p:cNvSpPr/>
          <p:nvPr/>
        </p:nvSpPr>
        <p:spPr>
          <a:xfrm>
            <a:off x="7896838" y="1637232"/>
            <a:ext cx="3082726" cy="286525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kumimoji="0" lang="it-IT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D.lgs. 231/2001 rappresenta una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rassicurazione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ordine al mantenimento dell’integrità aziendale e reputazionale della controparte, favorendo così la stabilità e la buona riuscita della </a:t>
            </a:r>
            <a:r>
              <a:rPr kumimoji="0" lang="it-IT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Elemento grafico 9" descr="Freccia linea, curva oraria">
            <a:extLst>
              <a:ext uri="{FF2B5EF4-FFF2-40B4-BE49-F238E27FC236}">
                <a16:creationId xmlns:a16="http://schemas.microsoft.com/office/drawing/2014/main" id="{E6A7D324-BBF1-4D18-A77D-7BFFA0D9D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1443">
            <a:off x="9778484" y="4240812"/>
            <a:ext cx="781536" cy="7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3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B814C1-657D-A44B-9DED-0A23DD43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Gadugi" panose="020B0502040204020203" pitchFamily="34" charset="0"/>
              <a:cs typeface="+mn-cs"/>
            </a:endParaRPr>
          </a:p>
        </p:txBody>
      </p:sp>
      <p:sp>
        <p:nvSpPr>
          <p:cNvPr id="3" name="Arrotonda angolo diagonale rettangolo 2">
            <a:extLst>
              <a:ext uri="{FF2B5EF4-FFF2-40B4-BE49-F238E27FC236}">
                <a16:creationId xmlns:a16="http://schemas.microsoft.com/office/drawing/2014/main" id="{EA91AD1D-E9B0-4D7B-9343-21F24154DB04}"/>
              </a:ext>
            </a:extLst>
          </p:cNvPr>
          <p:cNvSpPr/>
          <p:nvPr/>
        </p:nvSpPr>
        <p:spPr>
          <a:xfrm>
            <a:off x="2761890" y="641301"/>
            <a:ext cx="6668219" cy="463949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IV – I BENEFICI NEI RAPPORTI CON LA P.A.</a:t>
            </a:r>
            <a:endParaRPr kumimoji="0" lang="it-IT" sz="14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E60E240-0116-4701-AB51-8C83E2BB1F0F}"/>
              </a:ext>
            </a:extLst>
          </p:cNvPr>
          <p:cNvSpPr/>
          <p:nvPr/>
        </p:nvSpPr>
        <p:spPr>
          <a:xfrm>
            <a:off x="871669" y="1316051"/>
            <a:ext cx="4247261" cy="32132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191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Nell’ambito della partecipazione 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bandi di gara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 P.A., ovvero in occasione di procedure per il riconoscimento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sgravi, agevolazioni o finanziamenti pubblici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l’aver adottato un Modello organizzativo ai sensi del D.lgs. 231/2001 costituisce sempre più spesso motivo di preferenza e/o attribuzione di punteggi aggiuntivi nella formazione delle graduatorie.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CD91F0E-BDDA-4C9B-AC4C-14681F79B72C}"/>
              </a:ext>
            </a:extLst>
          </p:cNvPr>
          <p:cNvSpPr/>
          <p:nvPr/>
        </p:nvSpPr>
        <p:spPr>
          <a:xfrm>
            <a:off x="7443384" y="2142763"/>
            <a:ext cx="4366903" cy="3617626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vantaggio è evidente per le Società che nello svolgimento della loro attività hanno bisogno di aggiudicarsi appalti e commesse pubbliche.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 anche le realtà che non operano in questi settori potrebbero avvantaggiarsene: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 pensi alle opportunità che deriveranno dall’attuazione del PNRR (Piano Nazionale di Ripresa e Resilienza) e al vantaggio competitivo che potrebbe derivare alle aziende già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compliant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D.lgs. 231/2001 nella “corsa” a queste risorse.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Modello 3D 6" descr="Tendenza in salita">
                <a:extLst>
                  <a:ext uri="{FF2B5EF4-FFF2-40B4-BE49-F238E27FC236}">
                    <a16:creationId xmlns:a16="http://schemas.microsoft.com/office/drawing/2014/main" id="{0917DEB0-BEC2-4239-9EAC-4AFA3F904BC8}"/>
                  </a:ext>
                </a:extLst>
              </p:cNvPr>
              <p:cNvGraphicFramePr/>
              <p:nvPr/>
            </p:nvGraphicFramePr>
            <p:xfrm>
              <a:off x="3784118" y="3716156"/>
              <a:ext cx="3321613" cy="282011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321613" cy="2820112"/>
                    </a:xfrm>
                    <a:prstGeom prst="rect">
                      <a:avLst/>
                    </a:prstGeom>
                  </am3d:spPr>
                  <am3d:camera>
                    <am3d:pos x="0" y="0" z="6501291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711" d="1000000"/>
                    <am3d:preTrans dx="0" dy="-166094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26486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Modello 3D 6" descr="Tendenza in salita">
                <a:extLst>
                  <a:ext uri="{FF2B5EF4-FFF2-40B4-BE49-F238E27FC236}">
                    <a16:creationId xmlns:a16="http://schemas.microsoft.com/office/drawing/2014/main" id="{0917DEB0-BEC2-4239-9EAC-4AFA3F904B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4118" y="3716156"/>
                <a:ext cx="3321613" cy="28201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8245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B814C1-657D-A44B-9DED-0A23DD43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Gadugi" panose="020B0502040204020203" pitchFamily="34" charset="0"/>
              <a:cs typeface="+mn-cs"/>
            </a:endParaRPr>
          </a:p>
        </p:txBody>
      </p:sp>
      <p:sp>
        <p:nvSpPr>
          <p:cNvPr id="3" name="Arrotonda angolo diagonale rettangolo 2">
            <a:extLst>
              <a:ext uri="{FF2B5EF4-FFF2-40B4-BE49-F238E27FC236}">
                <a16:creationId xmlns:a16="http://schemas.microsoft.com/office/drawing/2014/main" id="{F08D41EE-DDD4-4A13-8CE8-868EB3227BEA}"/>
              </a:ext>
            </a:extLst>
          </p:cNvPr>
          <p:cNvSpPr/>
          <p:nvPr/>
        </p:nvSpPr>
        <p:spPr>
          <a:xfrm>
            <a:off x="1673525" y="727589"/>
            <a:ext cx="8160587" cy="902827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 – IL MODELLO ORGANIZZATIVO COME «APRIPISTA»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DI ALTRI SISTEMI E PROGETTI DI COMPLIANCE</a:t>
            </a:r>
            <a:endParaRPr kumimoji="0" lang="it-IT" sz="14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B5D0FD2-4322-4CA7-8784-8D790D03707A}"/>
              </a:ext>
            </a:extLst>
          </p:cNvPr>
          <p:cNvSpPr/>
          <p:nvPr/>
        </p:nvSpPr>
        <p:spPr>
          <a:xfrm>
            <a:off x="517585" y="4116830"/>
            <a:ext cx="5578416" cy="18535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017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L’orientamento dei processi aziendali alla prevenzione dei rischi penali comporta, inoltre, una migliorata capacità organizzativa dell’ente nell’</a:t>
            </a:r>
            <a:r>
              <a:rPr kumimoji="0" lang="it-IT" sz="16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adeguamento alle normative obbligatorie in materia di riciclaggio e prevenzione degli infortuni sul lavoro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dando luogo a virtuose sinergie e reciproche integrazioni.</a:t>
            </a: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E57135B3-6CAF-42C4-8E9B-ED418B103866}"/>
              </a:ext>
            </a:extLst>
          </p:cNvPr>
          <p:cNvGrpSpPr>
            <a:grpSpLocks/>
          </p:cNvGrpSpPr>
          <p:nvPr/>
        </p:nvGrpSpPr>
        <p:grpSpPr bwMode="auto">
          <a:xfrm>
            <a:off x="6309277" y="1885881"/>
            <a:ext cx="5351420" cy="3381679"/>
            <a:chOff x="3740" y="911"/>
            <a:chExt cx="2173" cy="1400"/>
          </a:xfrm>
        </p:grpSpPr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27B236D4-FE11-4387-B4D3-08DF21EE53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0" y="1004"/>
              <a:ext cx="2173" cy="130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90000" tIns="162000" rIns="90000" bIns="90000"/>
            <a:lstStyle/>
            <a:p>
              <a:pPr marL="342900" marR="0" lvl="0" indent="-34290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l’implementazione dei principali sistemi ISO, come la UNI EN ISO 9001, in materia di gestione della qualità, la UNI EN ISO 14001, in materia di gestione ambientale e la UNI EN ISO 45001, in materia di sicurezza;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l’adozione di un sistema di gestione e trattamento dei dati conforme ai principi del Regolamento (UE) 2016/679, c.d. “GDPR”, anche grazie alle possibili sinergie tra Organismo di Vigilanza e DPO;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l’ottenimento, con il massimo punteggio possibile, del c.d. “rating di legalità”.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130B"/>
                </a:buClr>
                <a:buSzTx/>
                <a:buFontTx/>
                <a:buNone/>
                <a:tabLst/>
                <a:defRPr/>
              </a:pP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id="{F664CBF2-F467-4D37-B17E-94F980A6B10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11" y="911"/>
              <a:ext cx="1704" cy="22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177800" indent="-1778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177800" marR="0" lvl="0" indent="-177800" algn="l" defTabSz="914400" rtl="0" eaLnBrk="1" fontAlgn="auto" latinLnBrk="0" hangingPunct="1">
                <a:lnSpc>
                  <a:spcPct val="106000"/>
                </a:lnSpc>
                <a:spcBef>
                  <a:spcPct val="5000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particolare, l’adozione del Modello ex D.lgs. 231/2001 può agevolare e/o integrare:</a:t>
              </a:r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95BFAD0E-FF92-44D0-B5C3-599A8A4FFF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7584" y="1933490"/>
            <a:ext cx="3736755" cy="18535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000" tIns="162000" rIns="90000" bIns="90000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portata trasversale del Modello organizzativo, che abbraccia tutti i principali processi aziendali, ne fa l’ideale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pietra angolare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altri sistemi di controllo e prevenzione dei rischi, in un’ottica di “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integrata”.</a:t>
            </a:r>
          </a:p>
        </p:txBody>
      </p:sp>
      <p:sp>
        <p:nvSpPr>
          <p:cNvPr id="10" name="Segno di addizione 9">
            <a:extLst>
              <a:ext uri="{FF2B5EF4-FFF2-40B4-BE49-F238E27FC236}">
                <a16:creationId xmlns:a16="http://schemas.microsoft.com/office/drawing/2014/main" id="{55CD6B32-60F9-4011-BF29-79D8F597DC9C}"/>
              </a:ext>
            </a:extLst>
          </p:cNvPr>
          <p:cNvSpPr/>
          <p:nvPr/>
        </p:nvSpPr>
        <p:spPr>
          <a:xfrm>
            <a:off x="4867058" y="2431781"/>
            <a:ext cx="829499" cy="9201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020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A32EF6-8D7C-754A-1EC8-8389EEE1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mtClean="0"/>
              <a:t>19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D52215-7955-3C82-1594-90547B64F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30" y="1739900"/>
            <a:ext cx="9805869" cy="4011863"/>
          </a:xfrm>
          <a:prstGeom prst="rect">
            <a:avLst/>
          </a:prstGeom>
        </p:spPr>
      </p:pic>
      <p:sp>
        <p:nvSpPr>
          <p:cNvPr id="6" name="Arrotonda angolo diagonale rettangolo 2">
            <a:extLst>
              <a:ext uri="{FF2B5EF4-FFF2-40B4-BE49-F238E27FC236}">
                <a16:creationId xmlns:a16="http://schemas.microsoft.com/office/drawing/2014/main" id="{3B2373D5-F691-229C-A9BD-CFCB92B61646}"/>
              </a:ext>
            </a:extLst>
          </p:cNvPr>
          <p:cNvSpPr/>
          <p:nvPr/>
        </p:nvSpPr>
        <p:spPr>
          <a:xfrm>
            <a:off x="773230" y="742901"/>
            <a:ext cx="6668219" cy="463949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La compliance integrata</a:t>
            </a:r>
            <a:endParaRPr kumimoji="0" lang="it-IT" sz="14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59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z="1100" smtClean="0">
                <a:latin typeface="Garamond" panose="02020404030301010803" pitchFamily="18" charset="0"/>
              </a:rPr>
              <a:t>2</a:t>
            </a:fld>
            <a:endParaRPr lang="it-IT" sz="1100" dirty="0">
              <a:latin typeface="Garamond" panose="02020404030301010803" pitchFamily="18" charset="0"/>
            </a:endParaRPr>
          </a:p>
        </p:txBody>
      </p:sp>
      <p:sp>
        <p:nvSpPr>
          <p:cNvPr id="11" name="Rettangolo arrotondato 12">
            <a:extLst>
              <a:ext uri="{FF2B5EF4-FFF2-40B4-BE49-F238E27FC236}">
                <a16:creationId xmlns:a16="http://schemas.microsoft.com/office/drawing/2014/main" id="{2C07F2B5-1B67-40F1-9DB9-9F8471B0BA0B}"/>
              </a:ext>
            </a:extLst>
          </p:cNvPr>
          <p:cNvSpPr/>
          <p:nvPr/>
        </p:nvSpPr>
        <p:spPr>
          <a:xfrm>
            <a:off x="1465401" y="1868522"/>
            <a:ext cx="8710863" cy="1560478"/>
          </a:xfrm>
          <a:prstGeom prst="wedgeRectCallout">
            <a:avLst>
              <a:gd name="adj1" fmla="val -21427"/>
              <a:gd name="adj2" fmla="val 104513"/>
            </a:avLst>
          </a:prstGeom>
          <a:ln>
            <a:solidFill>
              <a:srgbClr val="83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endParaRPr lang="it-IT" sz="2800" b="1" dirty="0">
              <a:solidFill>
                <a:srgbClr val="83000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it-IT" sz="2800" b="1" dirty="0">
                <a:solidFill>
                  <a:srgbClr val="83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Che cos’è il «Modello 231» e quali vantaggi comporta?				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b="1" dirty="0">
                <a:solidFill>
                  <a:srgbClr val="83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	</a:t>
            </a:r>
            <a:r>
              <a:rPr lang="it-IT" sz="2200" b="1" dirty="0">
                <a:solidFill>
                  <a:srgbClr val="830000"/>
                </a:solidFill>
              </a:rPr>
              <a:t>	</a:t>
            </a:r>
            <a:endParaRPr lang="it-IT" sz="2200" dirty="0">
              <a:solidFill>
                <a:srgbClr val="8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48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4DB9EC-961E-E12F-E1B5-95E27C5A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mtClean="0"/>
              <a:t>20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DB9525-EC01-63CD-0520-BD35A25DE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13" y="1918555"/>
            <a:ext cx="10760373" cy="3706689"/>
          </a:xfrm>
          <a:prstGeom prst="rect">
            <a:avLst/>
          </a:prstGeom>
        </p:spPr>
      </p:pic>
      <p:sp>
        <p:nvSpPr>
          <p:cNvPr id="6" name="Arrotonda angolo diagonale rettangolo 2">
            <a:extLst>
              <a:ext uri="{FF2B5EF4-FFF2-40B4-BE49-F238E27FC236}">
                <a16:creationId xmlns:a16="http://schemas.microsoft.com/office/drawing/2014/main" id="{1791D470-CC50-A6BE-5123-C5894B31A4F9}"/>
              </a:ext>
            </a:extLst>
          </p:cNvPr>
          <p:cNvSpPr/>
          <p:nvPr/>
        </p:nvSpPr>
        <p:spPr>
          <a:xfrm>
            <a:off x="773230" y="742901"/>
            <a:ext cx="6668219" cy="463949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La compliance integrata</a:t>
            </a:r>
            <a:endParaRPr kumimoji="0" lang="it-IT" sz="14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220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z="1100" smtClean="0">
                <a:latin typeface="Garamond" panose="02020404030301010803" pitchFamily="18" charset="0"/>
              </a:rPr>
              <a:t>21</a:t>
            </a:fld>
            <a:endParaRPr lang="it-IT" sz="1100" dirty="0">
              <a:latin typeface="Garamond" panose="02020404030301010803" pitchFamily="18" charset="0"/>
            </a:endParaRPr>
          </a:p>
        </p:txBody>
      </p:sp>
      <p:sp>
        <p:nvSpPr>
          <p:cNvPr id="11" name="Rettangolo arrotondato 12">
            <a:extLst>
              <a:ext uri="{FF2B5EF4-FFF2-40B4-BE49-F238E27FC236}">
                <a16:creationId xmlns:a16="http://schemas.microsoft.com/office/drawing/2014/main" id="{2C07F2B5-1B67-40F1-9DB9-9F8471B0BA0B}"/>
              </a:ext>
            </a:extLst>
          </p:cNvPr>
          <p:cNvSpPr/>
          <p:nvPr/>
        </p:nvSpPr>
        <p:spPr>
          <a:xfrm>
            <a:off x="1094465" y="2018581"/>
            <a:ext cx="9179595" cy="1327378"/>
          </a:xfrm>
          <a:prstGeom prst="wedgeRectCallout">
            <a:avLst>
              <a:gd name="adj1" fmla="val -20363"/>
              <a:gd name="adj2" fmla="val 102411"/>
            </a:avLst>
          </a:prstGeom>
          <a:ln>
            <a:solidFill>
              <a:srgbClr val="83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endParaRPr lang="it-IT" b="1" dirty="0">
              <a:solidFill>
                <a:srgbClr val="83000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endParaRPr lang="it-IT" sz="2800" b="1" dirty="0">
              <a:solidFill>
                <a:srgbClr val="83000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61950" indent="-361950" algn="ctr">
              <a:lnSpc>
                <a:spcPct val="150000"/>
              </a:lnSpc>
              <a:defRPr/>
            </a:pPr>
            <a:r>
              <a:rPr lang="it-IT" sz="2800" b="1" dirty="0">
                <a:solidFill>
                  <a:srgbClr val="83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	Chi è l’Organismo di Vigilanza e quali funzioni svolge?				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b="1" dirty="0">
                <a:solidFill>
                  <a:srgbClr val="83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	</a:t>
            </a:r>
            <a:r>
              <a:rPr lang="it-IT" sz="2200" b="1" dirty="0">
                <a:solidFill>
                  <a:srgbClr val="830000"/>
                </a:solidFill>
              </a:rPr>
              <a:t>	</a:t>
            </a:r>
            <a:endParaRPr lang="it-IT" sz="2200" dirty="0">
              <a:solidFill>
                <a:srgbClr val="8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86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Rectangular Callout 94">
            <a:extLst>
              <a:ext uri="{FF2B5EF4-FFF2-40B4-BE49-F238E27FC236}">
                <a16:creationId xmlns:a16="http://schemas.microsoft.com/office/drawing/2014/main" id="{00D6D4C2-DDC0-4C4C-ACA8-26DFED9A3ED4}"/>
              </a:ext>
            </a:extLst>
          </p:cNvPr>
          <p:cNvSpPr/>
          <p:nvPr/>
        </p:nvSpPr>
        <p:spPr bwMode="gray">
          <a:xfrm>
            <a:off x="1091727" y="1645598"/>
            <a:ext cx="2967038" cy="2195921"/>
          </a:xfrm>
          <a:prstGeom prst="wedgeRectCallout">
            <a:avLst>
              <a:gd name="adj1" fmla="val 67939"/>
              <a:gd name="adj2" fmla="val -1275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900" tIns="88900" rIns="88900" bIns="88900" anchor="ctr"/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97">
            <a:extLst>
              <a:ext uri="{FF2B5EF4-FFF2-40B4-BE49-F238E27FC236}">
                <a16:creationId xmlns:a16="http://schemas.microsoft.com/office/drawing/2014/main" id="{DEDBD5CD-3030-4BE8-AF83-5CB7CE24E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56" y="1835618"/>
            <a:ext cx="2908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608013" marR="0" lvl="1" indent="0" algn="just" defTabSz="1217613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Il Decreto 231 richiede soltanto che l’Organismo di Vigilanza (di seguito anche «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OdV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») sia «</a:t>
            </a:r>
            <a:r>
              <a:rPr kumimoji="0" lang="it-IT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dotato di autonomi poteri di iniziativa e di controllo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». Non specifica, tuttavia, la sua struttura.</a:t>
            </a:r>
            <a:endParaRPr kumimoji="0" lang="en-US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ular Callout 100">
            <a:extLst>
              <a:ext uri="{FF2B5EF4-FFF2-40B4-BE49-F238E27FC236}">
                <a16:creationId xmlns:a16="http://schemas.microsoft.com/office/drawing/2014/main" id="{9FE20D41-4491-49F0-996D-FD60697600AC}"/>
              </a:ext>
            </a:extLst>
          </p:cNvPr>
          <p:cNvSpPr/>
          <p:nvPr/>
        </p:nvSpPr>
        <p:spPr bwMode="gray">
          <a:xfrm>
            <a:off x="254000" y="4203419"/>
            <a:ext cx="7417968" cy="1990039"/>
          </a:xfrm>
          <a:prstGeom prst="wedgeRectCallout">
            <a:avLst>
              <a:gd name="adj1" fmla="val 22538"/>
              <a:gd name="adj2" fmla="val -87643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anchor="ctr"/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01">
            <a:extLst>
              <a:ext uri="{FF2B5EF4-FFF2-40B4-BE49-F238E27FC236}">
                <a16:creationId xmlns:a16="http://schemas.microsoft.com/office/drawing/2014/main" id="{A8BD83FE-D242-47B7-B0FE-C0C0AA167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34" y="4203419"/>
            <a:ext cx="7334877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just" defTabSz="121761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In generale, si dovrebbe preferire un Organismo di Vigilanza a composizione collegiale, affinché i controlli possano essere effettuati correttamente e venga rispettato il requisito della professionalità tramite l’unione di competenze di vario tipo, garantendo in tal senso un (i) 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pproccio multidisciplinare; (ii) una sinergia delle competenze professionali e (iii) l’attenuazione del rischio di una parcellizzazione della visione dell’OdV.</a:t>
            </a:r>
          </a:p>
          <a:p>
            <a:pPr marL="608013" marR="0" lvl="1" indent="0" algn="just" defTabSz="1217613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endParaRPr kumimoji="0" lang="en-US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4" name="Arrotonda angolo diagonale rettangolo 2">
            <a:extLst>
              <a:ext uri="{FF2B5EF4-FFF2-40B4-BE49-F238E27FC236}">
                <a16:creationId xmlns:a16="http://schemas.microsoft.com/office/drawing/2014/main" id="{3A013D32-D19F-4903-8A21-CA3A376E27FF}"/>
              </a:ext>
            </a:extLst>
          </p:cNvPr>
          <p:cNvSpPr/>
          <p:nvPr/>
        </p:nvSpPr>
        <p:spPr>
          <a:xfrm>
            <a:off x="1001027" y="640231"/>
            <a:ext cx="9191939" cy="643468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IL RUOLO DELL’ORGANISMO DI VIGILANZA</a:t>
            </a:r>
            <a:endParaRPr kumimoji="0" lang="it-IT" sz="14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D4038B-CFDA-47CA-9975-223C572BF6DD}"/>
              </a:ext>
            </a:extLst>
          </p:cNvPr>
          <p:cNvSpPr txBox="1"/>
          <p:nvPr/>
        </p:nvSpPr>
        <p:spPr>
          <a:xfrm>
            <a:off x="4729583" y="2054416"/>
            <a:ext cx="2221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ORGANISMO DI VIGILANZA 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6" name="Rectangular Callout 98">
            <a:extLst>
              <a:ext uri="{FF2B5EF4-FFF2-40B4-BE49-F238E27FC236}">
                <a16:creationId xmlns:a16="http://schemas.microsoft.com/office/drawing/2014/main" id="{106E89C7-BFD7-4CFB-AB7B-1CA0F780CD02}"/>
              </a:ext>
            </a:extLst>
          </p:cNvPr>
          <p:cNvSpPr/>
          <p:nvPr/>
        </p:nvSpPr>
        <p:spPr bwMode="gray">
          <a:xfrm>
            <a:off x="7977560" y="1467935"/>
            <a:ext cx="3707509" cy="3317649"/>
          </a:xfrm>
          <a:prstGeom prst="wedgeRectCallout">
            <a:avLst>
              <a:gd name="adj1" fmla="val -77578"/>
              <a:gd name="adj2" fmla="val 7132"/>
            </a:avLst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900" tIns="88900" rIns="88900" bIns="88900" anchor="ctr"/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7" name="Rectangle 99">
            <a:extLst>
              <a:ext uri="{FF2B5EF4-FFF2-40B4-BE49-F238E27FC236}">
                <a16:creationId xmlns:a16="http://schemas.microsoft.com/office/drawing/2014/main" id="{B6543C33-196F-4EF5-AD70-DF68ED709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289" y="1750998"/>
            <a:ext cx="4095748" cy="2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lvl="1" indent="0" algn="just" eaLnBrk="1" hangingPunct="1">
              <a:spcBef>
                <a:spcPct val="80000"/>
              </a:spcBef>
              <a:buClr>
                <a:srgbClr val="000066"/>
              </a:buClr>
            </a:pPr>
            <a:r>
              <a:rPr lang="it-IT" altLang="it-IT" sz="16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Secondo le Linee Guida di Confindustria e la giurisprudenza, la scelta in merito alla corretta composizione dell’OdV dovrebbe avvenire in base alle dimensioni e alla complessità dell’organizzazione. </a:t>
            </a:r>
          </a:p>
          <a:p>
            <a:pPr lvl="1" indent="0" algn="just" eaLnBrk="1" hangingPunct="1">
              <a:spcBef>
                <a:spcPct val="80000"/>
              </a:spcBef>
              <a:buClr>
                <a:srgbClr val="000066"/>
              </a:buClr>
            </a:pPr>
            <a:r>
              <a:rPr lang="it-IT" altLang="it-IT" sz="16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Secondo la </a:t>
            </a:r>
            <a:r>
              <a:rPr lang="it-IT" altLang="it-IT" sz="1600" i="1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best practice </a:t>
            </a:r>
            <a:r>
              <a:rPr lang="it-IT" altLang="it-IT" sz="1600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e  le indicazioni delle Linee Guida di Confindustria, sarebbe da preferire un Organismo di Vigilanza composto da almeno tre membri, salvo per le aziende di minori dimensioni.</a:t>
            </a:r>
            <a:endParaRPr lang="en-US" altLang="it-IT" sz="1600" dirty="0">
              <a:solidFill>
                <a:srgbClr val="000000"/>
              </a:solidFill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9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12">
            <a:extLst>
              <a:ext uri="{FF2B5EF4-FFF2-40B4-BE49-F238E27FC236}">
                <a16:creationId xmlns:a16="http://schemas.microsoft.com/office/drawing/2014/main" id="{813C9AAB-D871-41B6-B1E2-943BA00E0F8C}"/>
              </a:ext>
            </a:extLst>
          </p:cNvPr>
          <p:cNvSpPr/>
          <p:nvPr/>
        </p:nvSpPr>
        <p:spPr>
          <a:xfrm>
            <a:off x="1001027" y="1766500"/>
            <a:ext cx="10424160" cy="4132388"/>
          </a:xfrm>
          <a:prstGeom prst="roundRect">
            <a:avLst/>
          </a:prstGeom>
          <a:ln>
            <a:solidFill>
              <a:srgbClr val="83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83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83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83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libri" panose="020F0502020204030204" pitchFamily="34" charset="0"/>
              </a:rPr>
              <a:t>				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83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83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83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Arrotonda angolo diagonale rettangolo 2">
            <a:extLst>
              <a:ext uri="{FF2B5EF4-FFF2-40B4-BE49-F238E27FC236}">
                <a16:creationId xmlns:a16="http://schemas.microsoft.com/office/drawing/2014/main" id="{3A013D32-D19F-4903-8A21-CA3A376E27FF}"/>
              </a:ext>
            </a:extLst>
          </p:cNvPr>
          <p:cNvSpPr/>
          <p:nvPr/>
        </p:nvSpPr>
        <p:spPr>
          <a:xfrm>
            <a:off x="1001027" y="640231"/>
            <a:ext cx="9191939" cy="643468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LE CARATTERISTICHE DELL’ORGANISMO DI VIGILANZA</a:t>
            </a:r>
            <a:endParaRPr kumimoji="0" lang="it-IT" sz="14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4F8105-4A92-460B-9710-567DB51ACEA9}"/>
              </a:ext>
            </a:extLst>
          </p:cNvPr>
          <p:cNvSpPr txBox="1"/>
          <p:nvPr/>
        </p:nvSpPr>
        <p:spPr>
          <a:xfrm>
            <a:off x="1465405" y="1882384"/>
            <a:ext cx="9488144" cy="390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Il Decreto richiede che l’Organismo di Vigilanza possieda le seguenti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caratteristiche:</a:t>
            </a:r>
          </a:p>
          <a:p>
            <a:pPr marL="357188" marR="0" lvl="1" indent="0" algn="just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57188" marR="0" lvl="1" indent="0" algn="just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Autonomia e Indipendenza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: detti requisiti sono assicurati dal mancato coinvolgimento dell’OdV in attività operative e di gestione e dall’adeguata collocazione gerarchica che consente il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reporting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diretto all’organo amministrativo.</a:t>
            </a:r>
          </a:p>
          <a:p>
            <a:pPr marL="357188" marR="0" lvl="1" indent="0" algn="just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814388" marR="0" lvl="2" indent="0" algn="just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Professionalità e Onorabilità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: requisiti che sono garantiti dal bagaglio di conoscenze professionali, tecniche e pratiche di cui dispongono i componenti dell’OdV.</a:t>
            </a:r>
          </a:p>
          <a:p>
            <a:pPr marL="357188" marR="0" lvl="1" indent="0" algn="just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271588" marR="0" lvl="3" indent="0" algn="just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Continuità d’azione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: con riferimento a tale requisito, l’Organismo di Vigilanza è tenuto a vigilare costantemente, attraverso poteri di indagine, sul rispetto del Modello da parte dei Destinatari, a curarne l’attuazione e l’aggiornamento, rappresentando un riferimento costante per tutto il personale della Società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AE5EC6A0-A5B0-42F9-BEAA-E22A9E22085F}"/>
              </a:ext>
            </a:extLst>
          </p:cNvPr>
          <p:cNvSpPr/>
          <p:nvPr/>
        </p:nvSpPr>
        <p:spPr bwMode="gray">
          <a:xfrm>
            <a:off x="1553895" y="2514080"/>
            <a:ext cx="215900" cy="215900"/>
          </a:xfrm>
          <a:prstGeom prst="ellipse">
            <a:avLst/>
          </a:prstGeom>
          <a:pattFill prst="pct60">
            <a:fgClr>
              <a:schemeClr val="accent4"/>
            </a:fgClr>
            <a:bgClr>
              <a:schemeClr val="bg1"/>
            </a:bgClr>
          </a:pattFill>
          <a:ln w="19050" algn="ctr">
            <a:solidFill>
              <a:schemeClr val="accent4"/>
            </a:solidFill>
            <a:miter lim="800000"/>
            <a:headEnd/>
            <a:tailEnd/>
          </a:ln>
        </p:spPr>
        <p:txBody>
          <a:bodyPr lIns="88900" tIns="88900" rIns="88900" bIns="88900" anchor="ctr"/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1217613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DF6BADC2-68A7-45AB-AA89-81373C3439D3}"/>
              </a:ext>
            </a:extLst>
          </p:cNvPr>
          <p:cNvSpPr/>
          <p:nvPr/>
        </p:nvSpPr>
        <p:spPr bwMode="gray">
          <a:xfrm>
            <a:off x="1989104" y="3659206"/>
            <a:ext cx="215900" cy="215900"/>
          </a:xfrm>
          <a:prstGeom prst="ellipse">
            <a:avLst/>
          </a:prstGeom>
          <a:pattFill prst="pct60">
            <a:fgClr>
              <a:schemeClr val="accent2"/>
            </a:fgClr>
            <a:bgClr>
              <a:schemeClr val="bg1"/>
            </a:bgClr>
          </a:patt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lIns="88900" tIns="88900" rIns="88900" bIns="88900" anchor="ctr"/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1217613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89392C-1C3C-4F2E-9809-80988A1CB6FE}"/>
              </a:ext>
            </a:extLst>
          </p:cNvPr>
          <p:cNvSpPr/>
          <p:nvPr/>
        </p:nvSpPr>
        <p:spPr bwMode="gray">
          <a:xfrm>
            <a:off x="2468763" y="4610503"/>
            <a:ext cx="215900" cy="215900"/>
          </a:xfrm>
          <a:prstGeom prst="ellipse">
            <a:avLst/>
          </a:prstGeom>
          <a:pattFill prst="pct60">
            <a:fgClr>
              <a:srgbClr val="660000"/>
            </a:fgClr>
            <a:bgClr>
              <a:schemeClr val="bg1"/>
            </a:bgClr>
          </a:pattFill>
          <a:ln w="19050" algn="ctr">
            <a:solidFill>
              <a:srgbClr val="660000"/>
            </a:solidFill>
            <a:miter lim="800000"/>
            <a:headEnd/>
            <a:tailEnd/>
          </a:ln>
        </p:spPr>
        <p:txBody>
          <a:bodyPr lIns="88900" tIns="88900" rIns="88900" bIns="88900" anchor="ctr"/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1217613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956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666BA3AE-C91C-473D-9E5F-7C7ED11B0947}"/>
              </a:ext>
            </a:extLst>
          </p:cNvPr>
          <p:cNvSpPr/>
          <p:nvPr/>
        </p:nvSpPr>
        <p:spPr>
          <a:xfrm>
            <a:off x="793283" y="1685325"/>
            <a:ext cx="9951581" cy="4048357"/>
          </a:xfrm>
          <a:prstGeom prst="roundRect">
            <a:avLst/>
          </a:prstGeom>
          <a:ln>
            <a:solidFill>
              <a:srgbClr val="83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83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83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83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libri" panose="020F0502020204030204" pitchFamily="34" charset="0"/>
              </a:rPr>
              <a:t>				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83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83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83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Arrotonda angolo diagonale rettangolo 2">
            <a:extLst>
              <a:ext uri="{FF2B5EF4-FFF2-40B4-BE49-F238E27FC236}">
                <a16:creationId xmlns:a16="http://schemas.microsoft.com/office/drawing/2014/main" id="{3A013D32-D19F-4903-8A21-CA3A376E27FF}"/>
              </a:ext>
            </a:extLst>
          </p:cNvPr>
          <p:cNvSpPr/>
          <p:nvPr/>
        </p:nvSpPr>
        <p:spPr>
          <a:xfrm>
            <a:off x="1001027" y="640231"/>
            <a:ext cx="9191939" cy="643468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LE FUNZIONI DELL’ORGANISMO DI VIGILANZA</a:t>
            </a:r>
            <a:endParaRPr kumimoji="0" lang="it-IT" sz="14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DA74B0F-03F0-495A-BA15-1BF0F75B8A34}"/>
              </a:ext>
            </a:extLst>
          </p:cNvPr>
          <p:cNvSpPr txBox="1"/>
          <p:nvPr/>
        </p:nvSpPr>
        <p:spPr>
          <a:xfrm>
            <a:off x="1419725" y="1726591"/>
            <a:ext cx="9050155" cy="3535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" marR="0" lvl="1" indent="0" algn="just" defTabSz="914400" rtl="0" eaLnBrk="1" fontAlgn="base" latinLnBrk="0" hangingPunct="1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All’Organismo di Vigilanza deve essere affidato il compito:</a:t>
            </a:r>
          </a:p>
          <a:p>
            <a:pPr marL="1587" marR="0" lvl="1" indent="0" algn="just" defTabSz="914400" rtl="0" eaLnBrk="1" fontAlgn="base" latinLnBrk="0" hangingPunct="1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57188" marR="0" lvl="1" indent="0" algn="just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Vigilare sul 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funzionamento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 e sull’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adeguatezza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del Modello ad evitare i rischi di commissione dei reati;</a:t>
            </a:r>
          </a:p>
          <a:p>
            <a:pPr marL="357188" marR="0" lvl="1" indent="0" algn="just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814388" marR="0" lvl="2" indent="0" algn="just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sull’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effettività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 del Modello e la coerenza tra i comportamenti concreti posti in essere e quanto sancito dai principi e dalle regole in esso contenuti, anche al fine di comunicare eventuali distorsioni nell’applicazione dello stesso Modello</a:t>
            </a:r>
          </a:p>
          <a:p>
            <a:pPr marL="814388" marR="0" lvl="2" indent="0" algn="just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271588" marR="0" lvl="3" indent="0" algn="just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Curare l’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implementazione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 e l’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aggiornamento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 del Modello a seguito di mutamenti organizzativi dell’ente e/o del contesto normativo.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2011A08-9778-4D73-BA2C-CA6B83EED702}"/>
              </a:ext>
            </a:extLst>
          </p:cNvPr>
          <p:cNvSpPr>
            <a:spLocks/>
          </p:cNvSpPr>
          <p:nvPr/>
        </p:nvSpPr>
        <p:spPr bwMode="auto">
          <a:xfrm>
            <a:off x="1507037" y="2540855"/>
            <a:ext cx="174625" cy="386566"/>
          </a:xfrm>
          <a:custGeom>
            <a:avLst/>
            <a:gdLst>
              <a:gd name="T0" fmla="*/ 2147483646 w 31"/>
              <a:gd name="T1" fmla="*/ 2147483646 h 93"/>
              <a:gd name="T2" fmla="*/ 2147483646 w 31"/>
              <a:gd name="T3" fmla="*/ 2147483646 h 93"/>
              <a:gd name="T4" fmla="*/ 2147483646 w 31"/>
              <a:gd name="T5" fmla="*/ 2147483646 h 93"/>
              <a:gd name="T6" fmla="*/ 2147483646 w 31"/>
              <a:gd name="T7" fmla="*/ 2147483646 h 93"/>
              <a:gd name="T8" fmla="*/ 2147483646 w 31"/>
              <a:gd name="T9" fmla="*/ 2147483646 h 93"/>
              <a:gd name="T10" fmla="*/ 2147483646 w 31"/>
              <a:gd name="T11" fmla="*/ 2147483646 h 93"/>
              <a:gd name="T12" fmla="*/ 2147483646 w 31"/>
              <a:gd name="T13" fmla="*/ 2147483646 h 93"/>
              <a:gd name="T14" fmla="*/ 2147483646 w 31"/>
              <a:gd name="T15" fmla="*/ 2147483646 h 93"/>
              <a:gd name="T16" fmla="*/ 2147483646 w 31"/>
              <a:gd name="T17" fmla="*/ 2147483646 h 93"/>
              <a:gd name="T18" fmla="*/ 0 w 31"/>
              <a:gd name="T19" fmla="*/ 2147483646 h 93"/>
              <a:gd name="T20" fmla="*/ 0 w 31"/>
              <a:gd name="T21" fmla="*/ 2147483646 h 93"/>
              <a:gd name="T22" fmla="*/ 2147483646 w 31"/>
              <a:gd name="T23" fmla="*/ 2147483646 h 93"/>
              <a:gd name="T24" fmla="*/ 2147483646 w 31"/>
              <a:gd name="T25" fmla="*/ 2147483646 h 93"/>
              <a:gd name="T26" fmla="*/ 2147483646 w 31"/>
              <a:gd name="T27" fmla="*/ 2147483646 h 93"/>
              <a:gd name="T28" fmla="*/ 2147483646 w 31"/>
              <a:gd name="T29" fmla="*/ 0 h 93"/>
              <a:gd name="T30" fmla="*/ 2147483646 w 31"/>
              <a:gd name="T31" fmla="*/ 2147483646 h 93"/>
              <a:gd name="T32" fmla="*/ 2147483646 w 31"/>
              <a:gd name="T33" fmla="*/ 2147483646 h 93"/>
              <a:gd name="T34" fmla="*/ 2147483646 w 31"/>
              <a:gd name="T35" fmla="*/ 2147483646 h 93"/>
              <a:gd name="T36" fmla="*/ 2147483646 w 31"/>
              <a:gd name="T37" fmla="*/ 2147483646 h 93"/>
              <a:gd name="T38" fmla="*/ 2147483646 w 31"/>
              <a:gd name="T39" fmla="*/ 2147483646 h 9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" h="93">
                <a:moveTo>
                  <a:pt x="31" y="86"/>
                </a:moveTo>
                <a:cubicBezTo>
                  <a:pt x="31" y="88"/>
                  <a:pt x="31" y="90"/>
                  <a:pt x="30" y="91"/>
                </a:cubicBezTo>
                <a:cubicBezTo>
                  <a:pt x="29" y="92"/>
                  <a:pt x="27" y="93"/>
                  <a:pt x="26" y="93"/>
                </a:cubicBezTo>
                <a:cubicBezTo>
                  <a:pt x="24" y="93"/>
                  <a:pt x="22" y="91"/>
                  <a:pt x="17" y="88"/>
                </a:cubicBezTo>
                <a:cubicBezTo>
                  <a:pt x="13" y="86"/>
                  <a:pt x="11" y="83"/>
                  <a:pt x="10" y="82"/>
                </a:cubicBezTo>
                <a:cubicBezTo>
                  <a:pt x="10" y="82"/>
                  <a:pt x="11" y="81"/>
                  <a:pt x="11" y="80"/>
                </a:cubicBezTo>
                <a:cubicBezTo>
                  <a:pt x="11" y="80"/>
                  <a:pt x="11" y="79"/>
                  <a:pt x="11" y="79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2"/>
                  <a:pt x="10" y="31"/>
                  <a:pt x="6" y="30"/>
                </a:cubicBezTo>
                <a:cubicBezTo>
                  <a:pt x="3" y="29"/>
                  <a:pt x="1" y="28"/>
                  <a:pt x="0" y="27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3"/>
                  <a:pt x="1" y="21"/>
                  <a:pt x="2" y="19"/>
                </a:cubicBezTo>
                <a:cubicBezTo>
                  <a:pt x="4" y="16"/>
                  <a:pt x="6" y="14"/>
                  <a:pt x="6" y="13"/>
                </a:cubicBezTo>
                <a:cubicBezTo>
                  <a:pt x="7" y="10"/>
                  <a:pt x="8" y="8"/>
                  <a:pt x="9" y="5"/>
                </a:cubicBezTo>
                <a:cubicBezTo>
                  <a:pt x="10" y="2"/>
                  <a:pt x="12" y="0"/>
                  <a:pt x="15" y="0"/>
                </a:cubicBezTo>
                <a:cubicBezTo>
                  <a:pt x="18" y="0"/>
                  <a:pt x="21" y="1"/>
                  <a:pt x="24" y="3"/>
                </a:cubicBezTo>
                <a:cubicBezTo>
                  <a:pt x="28" y="5"/>
                  <a:pt x="29" y="7"/>
                  <a:pt x="29" y="10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1"/>
                  <a:pt x="30" y="82"/>
                  <a:pt x="30" y="83"/>
                </a:cubicBezTo>
                <a:cubicBezTo>
                  <a:pt x="31" y="85"/>
                  <a:pt x="31" y="86"/>
                  <a:pt x="31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FCBDED91-93B7-48A2-BFDA-1791F3B781F9}"/>
              </a:ext>
            </a:extLst>
          </p:cNvPr>
          <p:cNvSpPr>
            <a:spLocks/>
          </p:cNvSpPr>
          <p:nvPr/>
        </p:nvSpPr>
        <p:spPr bwMode="auto">
          <a:xfrm>
            <a:off x="1825597" y="3422180"/>
            <a:ext cx="238125" cy="455528"/>
          </a:xfrm>
          <a:custGeom>
            <a:avLst/>
            <a:gdLst>
              <a:gd name="T0" fmla="*/ 2147483646 w 57"/>
              <a:gd name="T1" fmla="*/ 2147483646 h 96"/>
              <a:gd name="T2" fmla="*/ 2147483646 w 57"/>
              <a:gd name="T3" fmla="*/ 2147483646 h 96"/>
              <a:gd name="T4" fmla="*/ 2147483646 w 57"/>
              <a:gd name="T5" fmla="*/ 2147483646 h 96"/>
              <a:gd name="T6" fmla="*/ 2147483646 w 57"/>
              <a:gd name="T7" fmla="*/ 2147483646 h 96"/>
              <a:gd name="T8" fmla="*/ 2147483646 w 57"/>
              <a:gd name="T9" fmla="*/ 2147483646 h 96"/>
              <a:gd name="T10" fmla="*/ 2147483646 w 57"/>
              <a:gd name="T11" fmla="*/ 2147483646 h 96"/>
              <a:gd name="T12" fmla="*/ 2147483646 w 57"/>
              <a:gd name="T13" fmla="*/ 2147483646 h 96"/>
              <a:gd name="T14" fmla="*/ 2147483646 w 57"/>
              <a:gd name="T15" fmla="*/ 2147483646 h 96"/>
              <a:gd name="T16" fmla="*/ 2147483646 w 57"/>
              <a:gd name="T17" fmla="*/ 2147483646 h 96"/>
              <a:gd name="T18" fmla="*/ 0 w 57"/>
              <a:gd name="T19" fmla="*/ 2147483646 h 96"/>
              <a:gd name="T20" fmla="*/ 2147483646 w 57"/>
              <a:gd name="T21" fmla="*/ 2147483646 h 96"/>
              <a:gd name="T22" fmla="*/ 2147483646 w 57"/>
              <a:gd name="T23" fmla="*/ 2147483646 h 96"/>
              <a:gd name="T24" fmla="*/ 2147483646 w 57"/>
              <a:gd name="T25" fmla="*/ 2147483646 h 96"/>
              <a:gd name="T26" fmla="*/ 2147483646 w 57"/>
              <a:gd name="T27" fmla="*/ 2147483646 h 96"/>
              <a:gd name="T28" fmla="*/ 2147483646 w 57"/>
              <a:gd name="T29" fmla="*/ 2147483646 h 96"/>
              <a:gd name="T30" fmla="*/ 2147483646 w 57"/>
              <a:gd name="T31" fmla="*/ 2147483646 h 96"/>
              <a:gd name="T32" fmla="*/ 2147483646 w 57"/>
              <a:gd name="T33" fmla="*/ 2147483646 h 96"/>
              <a:gd name="T34" fmla="*/ 2147483646 w 57"/>
              <a:gd name="T35" fmla="*/ 2147483646 h 96"/>
              <a:gd name="T36" fmla="*/ 2147483646 w 57"/>
              <a:gd name="T37" fmla="*/ 2147483646 h 96"/>
              <a:gd name="T38" fmla="*/ 2147483646 w 57"/>
              <a:gd name="T39" fmla="*/ 2147483646 h 96"/>
              <a:gd name="T40" fmla="*/ 2147483646 w 57"/>
              <a:gd name="T41" fmla="*/ 2147483646 h 96"/>
              <a:gd name="T42" fmla="*/ 2147483646 w 57"/>
              <a:gd name="T43" fmla="*/ 2147483646 h 96"/>
              <a:gd name="T44" fmla="*/ 2147483646 w 57"/>
              <a:gd name="T45" fmla="*/ 0 h 96"/>
              <a:gd name="T46" fmla="*/ 2147483646 w 57"/>
              <a:gd name="T47" fmla="*/ 2147483646 h 96"/>
              <a:gd name="T48" fmla="*/ 2147483646 w 57"/>
              <a:gd name="T49" fmla="*/ 2147483646 h 96"/>
              <a:gd name="T50" fmla="*/ 2147483646 w 57"/>
              <a:gd name="T51" fmla="*/ 2147483646 h 96"/>
              <a:gd name="T52" fmla="*/ 2147483646 w 57"/>
              <a:gd name="T53" fmla="*/ 2147483646 h 96"/>
              <a:gd name="T54" fmla="*/ 2147483646 w 57"/>
              <a:gd name="T55" fmla="*/ 2147483646 h 96"/>
              <a:gd name="T56" fmla="*/ 2147483646 w 57"/>
              <a:gd name="T57" fmla="*/ 2147483646 h 96"/>
              <a:gd name="T58" fmla="*/ 2147483646 w 57"/>
              <a:gd name="T59" fmla="*/ 2147483646 h 96"/>
              <a:gd name="T60" fmla="*/ 2147483646 w 57"/>
              <a:gd name="T61" fmla="*/ 2147483646 h 96"/>
              <a:gd name="T62" fmla="*/ 2147483646 w 57"/>
              <a:gd name="T63" fmla="*/ 2147483646 h 96"/>
              <a:gd name="T64" fmla="*/ 2147483646 w 57"/>
              <a:gd name="T65" fmla="*/ 2147483646 h 96"/>
              <a:gd name="T66" fmla="*/ 2147483646 w 57"/>
              <a:gd name="T67" fmla="*/ 2147483646 h 9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7" h="96">
                <a:moveTo>
                  <a:pt x="57" y="79"/>
                </a:moveTo>
                <a:cubicBezTo>
                  <a:pt x="57" y="81"/>
                  <a:pt x="56" y="83"/>
                  <a:pt x="53" y="83"/>
                </a:cubicBezTo>
                <a:cubicBezTo>
                  <a:pt x="52" y="83"/>
                  <a:pt x="51" y="83"/>
                  <a:pt x="49" y="84"/>
                </a:cubicBezTo>
                <a:cubicBezTo>
                  <a:pt x="48" y="84"/>
                  <a:pt x="44" y="85"/>
                  <a:pt x="37" y="87"/>
                </a:cubicBezTo>
                <a:cubicBezTo>
                  <a:pt x="29" y="89"/>
                  <a:pt x="24" y="91"/>
                  <a:pt x="20" y="93"/>
                </a:cubicBezTo>
                <a:cubicBezTo>
                  <a:pt x="19" y="93"/>
                  <a:pt x="18" y="94"/>
                  <a:pt x="17" y="95"/>
                </a:cubicBezTo>
                <a:cubicBezTo>
                  <a:pt x="16" y="95"/>
                  <a:pt x="16" y="96"/>
                  <a:pt x="16" y="96"/>
                </a:cubicBezTo>
                <a:cubicBezTo>
                  <a:pt x="14" y="96"/>
                  <a:pt x="11" y="94"/>
                  <a:pt x="6" y="90"/>
                </a:cubicBezTo>
                <a:cubicBezTo>
                  <a:pt x="5" y="89"/>
                  <a:pt x="3" y="89"/>
                  <a:pt x="2" y="88"/>
                </a:cubicBezTo>
                <a:cubicBezTo>
                  <a:pt x="1" y="87"/>
                  <a:pt x="0" y="85"/>
                  <a:pt x="0" y="84"/>
                </a:cubicBezTo>
                <a:cubicBezTo>
                  <a:pt x="0" y="83"/>
                  <a:pt x="3" y="79"/>
                  <a:pt x="9" y="70"/>
                </a:cubicBezTo>
                <a:cubicBezTo>
                  <a:pt x="17" y="59"/>
                  <a:pt x="23" y="50"/>
                  <a:pt x="27" y="43"/>
                </a:cubicBezTo>
                <a:cubicBezTo>
                  <a:pt x="33" y="31"/>
                  <a:pt x="37" y="22"/>
                  <a:pt x="37" y="16"/>
                </a:cubicBezTo>
                <a:cubicBezTo>
                  <a:pt x="32" y="18"/>
                  <a:pt x="26" y="23"/>
                  <a:pt x="21" y="31"/>
                </a:cubicBezTo>
                <a:cubicBezTo>
                  <a:pt x="20" y="31"/>
                  <a:pt x="20" y="32"/>
                  <a:pt x="20" y="33"/>
                </a:cubicBezTo>
                <a:cubicBezTo>
                  <a:pt x="20" y="34"/>
                  <a:pt x="19" y="35"/>
                  <a:pt x="19" y="35"/>
                </a:cubicBezTo>
                <a:cubicBezTo>
                  <a:pt x="18" y="36"/>
                  <a:pt x="17" y="36"/>
                  <a:pt x="16" y="36"/>
                </a:cubicBezTo>
                <a:cubicBezTo>
                  <a:pt x="14" y="36"/>
                  <a:pt x="11" y="35"/>
                  <a:pt x="8" y="33"/>
                </a:cubicBezTo>
                <a:cubicBezTo>
                  <a:pt x="6" y="32"/>
                  <a:pt x="5" y="31"/>
                  <a:pt x="3" y="31"/>
                </a:cubicBezTo>
                <a:cubicBezTo>
                  <a:pt x="2" y="30"/>
                  <a:pt x="1" y="29"/>
                  <a:pt x="1" y="28"/>
                </a:cubicBezTo>
                <a:cubicBezTo>
                  <a:pt x="0" y="27"/>
                  <a:pt x="2" y="23"/>
                  <a:pt x="6" y="19"/>
                </a:cubicBezTo>
                <a:cubicBezTo>
                  <a:pt x="10" y="14"/>
                  <a:pt x="14" y="10"/>
                  <a:pt x="19" y="6"/>
                </a:cubicBezTo>
                <a:cubicBezTo>
                  <a:pt x="25" y="2"/>
                  <a:pt x="30" y="0"/>
                  <a:pt x="35" y="0"/>
                </a:cubicBezTo>
                <a:cubicBezTo>
                  <a:pt x="36" y="0"/>
                  <a:pt x="38" y="0"/>
                  <a:pt x="39" y="1"/>
                </a:cubicBezTo>
                <a:cubicBezTo>
                  <a:pt x="41" y="2"/>
                  <a:pt x="42" y="3"/>
                  <a:pt x="44" y="5"/>
                </a:cubicBezTo>
                <a:cubicBezTo>
                  <a:pt x="50" y="9"/>
                  <a:pt x="53" y="12"/>
                  <a:pt x="55" y="16"/>
                </a:cubicBezTo>
                <a:cubicBezTo>
                  <a:pt x="55" y="17"/>
                  <a:pt x="55" y="18"/>
                  <a:pt x="55" y="19"/>
                </a:cubicBezTo>
                <a:cubicBezTo>
                  <a:pt x="55" y="24"/>
                  <a:pt x="53" y="32"/>
                  <a:pt x="47" y="43"/>
                </a:cubicBezTo>
                <a:cubicBezTo>
                  <a:pt x="42" y="54"/>
                  <a:pt x="37" y="63"/>
                  <a:pt x="31" y="71"/>
                </a:cubicBezTo>
                <a:cubicBezTo>
                  <a:pt x="34" y="70"/>
                  <a:pt x="37" y="69"/>
                  <a:pt x="41" y="67"/>
                </a:cubicBezTo>
                <a:cubicBezTo>
                  <a:pt x="41" y="67"/>
                  <a:pt x="42" y="67"/>
                  <a:pt x="43" y="66"/>
                </a:cubicBezTo>
                <a:cubicBezTo>
                  <a:pt x="44" y="65"/>
                  <a:pt x="44" y="65"/>
                  <a:pt x="45" y="65"/>
                </a:cubicBezTo>
                <a:cubicBezTo>
                  <a:pt x="47" y="66"/>
                  <a:pt x="49" y="68"/>
                  <a:pt x="52" y="71"/>
                </a:cubicBezTo>
                <a:cubicBezTo>
                  <a:pt x="55" y="75"/>
                  <a:pt x="57" y="78"/>
                  <a:pt x="57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ED0C0DF9-03B4-431A-A060-5241615F6AEC}"/>
              </a:ext>
            </a:extLst>
          </p:cNvPr>
          <p:cNvSpPr>
            <a:spLocks/>
          </p:cNvSpPr>
          <p:nvPr/>
        </p:nvSpPr>
        <p:spPr bwMode="auto">
          <a:xfrm>
            <a:off x="2372116" y="4524592"/>
            <a:ext cx="238125" cy="455528"/>
          </a:xfrm>
          <a:custGeom>
            <a:avLst/>
            <a:gdLst>
              <a:gd name="T0" fmla="*/ 52 w 53"/>
              <a:gd name="T1" fmla="*/ 24 h 96"/>
              <a:gd name="T2" fmla="*/ 42 w 53"/>
              <a:gd name="T3" fmla="*/ 42 h 96"/>
              <a:gd name="T4" fmla="*/ 53 w 53"/>
              <a:gd name="T5" fmla="*/ 62 h 96"/>
              <a:gd name="T6" fmla="*/ 43 w 53"/>
              <a:gd name="T7" fmla="*/ 85 h 96"/>
              <a:gd name="T8" fmla="*/ 25 w 53"/>
              <a:gd name="T9" fmla="*/ 96 h 96"/>
              <a:gd name="T10" fmla="*/ 11 w 53"/>
              <a:gd name="T11" fmla="*/ 87 h 96"/>
              <a:gd name="T12" fmla="*/ 0 w 53"/>
              <a:gd name="T13" fmla="*/ 77 h 96"/>
              <a:gd name="T14" fmla="*/ 3 w 53"/>
              <a:gd name="T15" fmla="*/ 72 h 96"/>
              <a:gd name="T16" fmla="*/ 7 w 53"/>
              <a:gd name="T17" fmla="*/ 71 h 96"/>
              <a:gd name="T18" fmla="*/ 12 w 53"/>
              <a:gd name="T19" fmla="*/ 74 h 96"/>
              <a:gd name="T20" fmla="*/ 18 w 53"/>
              <a:gd name="T21" fmla="*/ 79 h 96"/>
              <a:gd name="T22" fmla="*/ 30 w 53"/>
              <a:gd name="T23" fmla="*/ 70 h 96"/>
              <a:gd name="T24" fmla="*/ 37 w 53"/>
              <a:gd name="T25" fmla="*/ 56 h 96"/>
              <a:gd name="T26" fmla="*/ 35 w 53"/>
              <a:gd name="T27" fmla="*/ 54 h 96"/>
              <a:gd name="T28" fmla="*/ 31 w 53"/>
              <a:gd name="T29" fmla="*/ 56 h 96"/>
              <a:gd name="T30" fmla="*/ 27 w 53"/>
              <a:gd name="T31" fmla="*/ 58 h 96"/>
              <a:gd name="T32" fmla="*/ 24 w 53"/>
              <a:gd name="T33" fmla="*/ 59 h 96"/>
              <a:gd name="T34" fmla="*/ 18 w 53"/>
              <a:gd name="T35" fmla="*/ 56 h 96"/>
              <a:gd name="T36" fmla="*/ 12 w 53"/>
              <a:gd name="T37" fmla="*/ 49 h 96"/>
              <a:gd name="T38" fmla="*/ 11 w 53"/>
              <a:gd name="T39" fmla="*/ 48 h 96"/>
              <a:gd name="T40" fmla="*/ 14 w 53"/>
              <a:gd name="T41" fmla="*/ 43 h 96"/>
              <a:gd name="T42" fmla="*/ 24 w 53"/>
              <a:gd name="T43" fmla="*/ 36 h 96"/>
              <a:gd name="T44" fmla="*/ 34 w 53"/>
              <a:gd name="T45" fmla="*/ 17 h 96"/>
              <a:gd name="T46" fmla="*/ 25 w 53"/>
              <a:gd name="T47" fmla="*/ 25 h 96"/>
              <a:gd name="T48" fmla="*/ 18 w 53"/>
              <a:gd name="T49" fmla="*/ 33 h 96"/>
              <a:gd name="T50" fmla="*/ 10 w 53"/>
              <a:gd name="T51" fmla="*/ 30 h 96"/>
              <a:gd name="T52" fmla="*/ 3 w 53"/>
              <a:gd name="T53" fmla="*/ 24 h 96"/>
              <a:gd name="T54" fmla="*/ 3 w 53"/>
              <a:gd name="T55" fmla="*/ 23 h 96"/>
              <a:gd name="T56" fmla="*/ 6 w 53"/>
              <a:gd name="T57" fmla="*/ 18 h 96"/>
              <a:gd name="T58" fmla="*/ 18 w 53"/>
              <a:gd name="T59" fmla="*/ 6 h 96"/>
              <a:gd name="T60" fmla="*/ 31 w 53"/>
              <a:gd name="T61" fmla="*/ 0 h 96"/>
              <a:gd name="T62" fmla="*/ 45 w 53"/>
              <a:gd name="T63" fmla="*/ 9 h 96"/>
              <a:gd name="T64" fmla="*/ 52 w 53"/>
              <a:gd name="T65" fmla="*/ 2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3" h="96">
                <a:moveTo>
                  <a:pt x="52" y="24"/>
                </a:moveTo>
                <a:cubicBezTo>
                  <a:pt x="52" y="29"/>
                  <a:pt x="48" y="35"/>
                  <a:pt x="42" y="42"/>
                </a:cubicBezTo>
                <a:cubicBezTo>
                  <a:pt x="50" y="48"/>
                  <a:pt x="53" y="55"/>
                  <a:pt x="53" y="62"/>
                </a:cubicBezTo>
                <a:cubicBezTo>
                  <a:pt x="53" y="70"/>
                  <a:pt x="50" y="78"/>
                  <a:pt x="43" y="85"/>
                </a:cubicBezTo>
                <a:cubicBezTo>
                  <a:pt x="36" y="92"/>
                  <a:pt x="30" y="95"/>
                  <a:pt x="25" y="96"/>
                </a:cubicBezTo>
                <a:cubicBezTo>
                  <a:pt x="22" y="96"/>
                  <a:pt x="18" y="93"/>
                  <a:pt x="11" y="87"/>
                </a:cubicBezTo>
                <a:cubicBezTo>
                  <a:pt x="4" y="82"/>
                  <a:pt x="0" y="78"/>
                  <a:pt x="0" y="77"/>
                </a:cubicBezTo>
                <a:cubicBezTo>
                  <a:pt x="0" y="75"/>
                  <a:pt x="1" y="74"/>
                  <a:pt x="3" y="72"/>
                </a:cubicBezTo>
                <a:cubicBezTo>
                  <a:pt x="4" y="71"/>
                  <a:pt x="6" y="70"/>
                  <a:pt x="7" y="71"/>
                </a:cubicBezTo>
                <a:cubicBezTo>
                  <a:pt x="8" y="71"/>
                  <a:pt x="10" y="72"/>
                  <a:pt x="12" y="74"/>
                </a:cubicBezTo>
                <a:cubicBezTo>
                  <a:pt x="14" y="77"/>
                  <a:pt x="16" y="79"/>
                  <a:pt x="18" y="79"/>
                </a:cubicBezTo>
                <a:cubicBezTo>
                  <a:pt x="21" y="80"/>
                  <a:pt x="25" y="77"/>
                  <a:pt x="30" y="70"/>
                </a:cubicBezTo>
                <a:cubicBezTo>
                  <a:pt x="35" y="64"/>
                  <a:pt x="37" y="59"/>
                  <a:pt x="37" y="56"/>
                </a:cubicBezTo>
                <a:cubicBezTo>
                  <a:pt x="37" y="55"/>
                  <a:pt x="36" y="54"/>
                  <a:pt x="35" y="54"/>
                </a:cubicBezTo>
                <a:cubicBezTo>
                  <a:pt x="34" y="54"/>
                  <a:pt x="32" y="55"/>
                  <a:pt x="31" y="56"/>
                </a:cubicBezTo>
                <a:cubicBezTo>
                  <a:pt x="29" y="57"/>
                  <a:pt x="28" y="58"/>
                  <a:pt x="27" y="58"/>
                </a:cubicBezTo>
                <a:cubicBezTo>
                  <a:pt x="26" y="59"/>
                  <a:pt x="25" y="60"/>
                  <a:pt x="24" y="59"/>
                </a:cubicBezTo>
                <a:cubicBezTo>
                  <a:pt x="23" y="59"/>
                  <a:pt x="21" y="58"/>
                  <a:pt x="18" y="56"/>
                </a:cubicBezTo>
                <a:cubicBezTo>
                  <a:pt x="15" y="54"/>
                  <a:pt x="13" y="52"/>
                  <a:pt x="12" y="49"/>
                </a:cubicBezTo>
                <a:cubicBezTo>
                  <a:pt x="11" y="49"/>
                  <a:pt x="11" y="48"/>
                  <a:pt x="11" y="48"/>
                </a:cubicBezTo>
                <a:cubicBezTo>
                  <a:pt x="11" y="46"/>
                  <a:pt x="12" y="44"/>
                  <a:pt x="14" y="43"/>
                </a:cubicBezTo>
                <a:cubicBezTo>
                  <a:pt x="17" y="42"/>
                  <a:pt x="20" y="40"/>
                  <a:pt x="24" y="36"/>
                </a:cubicBezTo>
                <a:cubicBezTo>
                  <a:pt x="29" y="30"/>
                  <a:pt x="33" y="24"/>
                  <a:pt x="34" y="17"/>
                </a:cubicBezTo>
                <a:cubicBezTo>
                  <a:pt x="31" y="18"/>
                  <a:pt x="28" y="21"/>
                  <a:pt x="25" y="25"/>
                </a:cubicBezTo>
                <a:cubicBezTo>
                  <a:pt x="21" y="30"/>
                  <a:pt x="19" y="33"/>
                  <a:pt x="18" y="33"/>
                </a:cubicBezTo>
                <a:cubicBezTo>
                  <a:pt x="17" y="33"/>
                  <a:pt x="14" y="32"/>
                  <a:pt x="10" y="30"/>
                </a:cubicBezTo>
                <a:cubicBezTo>
                  <a:pt x="7" y="28"/>
                  <a:pt x="4" y="26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2"/>
                  <a:pt x="4" y="21"/>
                  <a:pt x="6" y="18"/>
                </a:cubicBezTo>
                <a:cubicBezTo>
                  <a:pt x="11" y="12"/>
                  <a:pt x="15" y="8"/>
                  <a:pt x="18" y="6"/>
                </a:cubicBezTo>
                <a:cubicBezTo>
                  <a:pt x="22" y="2"/>
                  <a:pt x="27" y="0"/>
                  <a:pt x="31" y="0"/>
                </a:cubicBezTo>
                <a:cubicBezTo>
                  <a:pt x="36" y="0"/>
                  <a:pt x="40" y="3"/>
                  <a:pt x="45" y="9"/>
                </a:cubicBezTo>
                <a:cubicBezTo>
                  <a:pt x="50" y="14"/>
                  <a:pt x="53" y="19"/>
                  <a:pt x="52" y="24"/>
                </a:cubicBezTo>
                <a:close/>
              </a:path>
            </a:pathLst>
          </a:custGeom>
          <a:solidFill>
            <a:srgbClr val="660000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938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Arrotonda angolo diagonale rettangolo 2">
            <a:extLst>
              <a:ext uri="{FF2B5EF4-FFF2-40B4-BE49-F238E27FC236}">
                <a16:creationId xmlns:a16="http://schemas.microsoft.com/office/drawing/2014/main" id="{3A013D32-D19F-4903-8A21-CA3A376E27FF}"/>
              </a:ext>
            </a:extLst>
          </p:cNvPr>
          <p:cNvSpPr/>
          <p:nvPr/>
        </p:nvSpPr>
        <p:spPr>
          <a:xfrm>
            <a:off x="1001027" y="640231"/>
            <a:ext cx="9191939" cy="643468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 COMPITI DELL’ORGANISMO DI VIGILANZA</a:t>
            </a:r>
            <a:endParaRPr kumimoji="0" lang="it-IT" sz="14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Rettangolo con angoli arrotondati in diagonale 34">
            <a:extLst>
              <a:ext uri="{FF2B5EF4-FFF2-40B4-BE49-F238E27FC236}">
                <a16:creationId xmlns:a16="http://schemas.microsoft.com/office/drawing/2014/main" id="{E3D232EA-6891-4916-AF18-77D1EE8B59DF}"/>
              </a:ext>
            </a:extLst>
          </p:cNvPr>
          <p:cNvSpPr/>
          <p:nvPr/>
        </p:nvSpPr>
        <p:spPr>
          <a:xfrm>
            <a:off x="4216133" y="1958016"/>
            <a:ext cx="7342875" cy="647699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Report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con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83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cadenza periodica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prestabilita riguardanti le attività sensibili</a:t>
            </a:r>
          </a:p>
        </p:txBody>
      </p:sp>
      <p:sp>
        <p:nvSpPr>
          <p:cNvPr id="10" name="Rettangolo con angoli arrotondati in diagonale 34">
            <a:extLst>
              <a:ext uri="{FF2B5EF4-FFF2-40B4-BE49-F238E27FC236}">
                <a16:creationId xmlns:a16="http://schemas.microsoft.com/office/drawing/2014/main" id="{C951E0F3-1A59-45D5-BD95-3FF834E67829}"/>
              </a:ext>
            </a:extLst>
          </p:cNvPr>
          <p:cNvSpPr/>
          <p:nvPr/>
        </p:nvSpPr>
        <p:spPr>
          <a:xfrm>
            <a:off x="4198491" y="2820179"/>
            <a:ext cx="7342875" cy="659058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Report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83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verifiche o controlli interni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svolti dalle Funzioni competenti</a:t>
            </a:r>
          </a:p>
        </p:txBody>
      </p:sp>
      <p:sp>
        <p:nvSpPr>
          <p:cNvPr id="11" name="Rettangolo con angoli arrotondati in diagonale 34">
            <a:extLst>
              <a:ext uri="{FF2B5EF4-FFF2-40B4-BE49-F238E27FC236}">
                <a16:creationId xmlns:a16="http://schemas.microsoft.com/office/drawing/2014/main" id="{0D728E2E-5049-4115-9F6E-4D0C2993DDB4}"/>
              </a:ext>
            </a:extLst>
          </p:cNvPr>
          <p:cNvSpPr/>
          <p:nvPr/>
        </p:nvSpPr>
        <p:spPr>
          <a:xfrm>
            <a:off x="4214509" y="3731400"/>
            <a:ext cx="7342875" cy="659058"/>
          </a:xfrm>
          <a:prstGeom prst="round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Report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83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ad evento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riguardanti il verificarsi di fatti o 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circostanze di rilievo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67F321-8BF5-43A8-888F-8841D406FC02}"/>
              </a:ext>
            </a:extLst>
          </p:cNvPr>
          <p:cNvSpPr txBox="1"/>
          <p:nvPr/>
        </p:nvSpPr>
        <p:spPr>
          <a:xfrm>
            <a:off x="3415395" y="4650971"/>
            <a:ext cx="81436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88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98140B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visite ispettive della P.A. e/o il loro esito;</a:t>
            </a:r>
          </a:p>
          <a:p>
            <a:pPr marL="12588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98140B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infortuni e c.d. «near misses»;</a:t>
            </a:r>
          </a:p>
          <a:p>
            <a:pPr marL="12588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98140B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dimissioni e/o nuove assunzioni ai vertici dell’organigramma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0CB67A8F-54C7-479B-AFCB-972E8F477EFE}"/>
              </a:ext>
            </a:extLst>
          </p:cNvPr>
          <p:cNvGrpSpPr/>
          <p:nvPr/>
        </p:nvGrpSpPr>
        <p:grpSpPr>
          <a:xfrm>
            <a:off x="204856" y="1736179"/>
            <a:ext cx="3755538" cy="3385642"/>
            <a:chOff x="3226477" y="2143"/>
            <a:chExt cx="2801703" cy="2801703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3C8CC71C-32C6-4D00-846C-1A6DC0B720C1}"/>
                </a:ext>
              </a:extLst>
            </p:cNvPr>
            <p:cNvSpPr/>
            <p:nvPr/>
          </p:nvSpPr>
          <p:spPr>
            <a:xfrm>
              <a:off x="3226477" y="2143"/>
              <a:ext cx="2801703" cy="28017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Ovale 4">
              <a:extLst>
                <a:ext uri="{FF2B5EF4-FFF2-40B4-BE49-F238E27FC236}">
                  <a16:creationId xmlns:a16="http://schemas.microsoft.com/office/drawing/2014/main" id="{87DE6251-6A53-4B92-B30E-FD1D31AE7B66}"/>
                </a:ext>
              </a:extLst>
            </p:cNvPr>
            <p:cNvSpPr txBox="1"/>
            <p:nvPr/>
          </p:nvSpPr>
          <p:spPr>
            <a:xfrm>
              <a:off x="3636777" y="412443"/>
              <a:ext cx="1981103" cy="198110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Al fine di poter svolgere con efficacia la propria attività, l’OdV deve ricevere dalle Funzioni aziendali adeguati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</a:t>
              </a:r>
              <a:r>
                <a:rPr kumimoji="0" lang="it-IT" sz="1800" b="1" i="0" u="sng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FLUSSI INFORMATIVI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22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63B2057-63E6-4C80-AEEE-A81852D65FA1}"/>
              </a:ext>
            </a:extLst>
          </p:cNvPr>
          <p:cNvSpPr/>
          <p:nvPr/>
        </p:nvSpPr>
        <p:spPr>
          <a:xfrm>
            <a:off x="3168871" y="1959023"/>
            <a:ext cx="8849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98140B"/>
                </a:solidFill>
                <a:effectLst/>
                <a:uLnTx/>
                <a:uFillTx/>
                <a:latin typeface="Garamond" panose="02020404030301010803" pitchFamily="18" charset="0"/>
              </a:rPr>
              <a:t>Monitoraggio dell’andamento, l’acquisizione dei dati e la chiusura della raccolta Flussi OdV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2A6B29E-C5A2-4F3B-8724-93787B826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2" y="751053"/>
            <a:ext cx="3295211" cy="2680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7EEA460A-07F8-4611-AD65-4781EEA6F11A}"/>
              </a:ext>
            </a:extLst>
          </p:cNvPr>
          <p:cNvSpPr/>
          <p:nvPr/>
        </p:nvSpPr>
        <p:spPr>
          <a:xfrm>
            <a:off x="-275242" y="4048626"/>
            <a:ext cx="3617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98140B"/>
                </a:solidFill>
                <a:effectLst/>
                <a:uLnTx/>
                <a:uFillTx/>
                <a:latin typeface="Garamond" panose="02020404030301010803" pitchFamily="18" charset="0"/>
              </a:rPr>
              <a:t>Invio mail automatico al referente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151B857-5014-4F6E-8F76-5F8F120B9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40" y="4563393"/>
            <a:ext cx="755040" cy="755040"/>
          </a:xfrm>
          <a:prstGeom prst="rect">
            <a:avLst/>
          </a:prstGeom>
        </p:spPr>
      </p:pic>
      <p:sp>
        <p:nvSpPr>
          <p:cNvPr id="18" name="Arrotonda angolo diagonale rettangolo 2">
            <a:extLst>
              <a:ext uri="{FF2B5EF4-FFF2-40B4-BE49-F238E27FC236}">
                <a16:creationId xmlns:a16="http://schemas.microsoft.com/office/drawing/2014/main" id="{B21B18F8-841B-420A-8B70-FA836D224044}"/>
              </a:ext>
            </a:extLst>
          </p:cNvPr>
          <p:cNvSpPr txBox="1">
            <a:spLocks/>
          </p:cNvSpPr>
          <p:nvPr/>
        </p:nvSpPr>
        <p:spPr>
          <a:xfrm>
            <a:off x="4222602" y="839766"/>
            <a:ext cx="4881093" cy="733126"/>
          </a:xfrm>
          <a:prstGeom prst="round2Diag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spc="0" normalizeH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Garamond" panose="02020404030301010803" pitchFamily="18" charset="0"/>
              </a:rPr>
              <a:t>OdV e Raccolta Flussi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0114C4B-3017-4E05-AF47-7E779094A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291" y="2735752"/>
            <a:ext cx="8204811" cy="311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03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74770">
            <a:extLst>
              <a:ext uri="{FF2B5EF4-FFF2-40B4-BE49-F238E27FC236}">
                <a16:creationId xmlns:a16="http://schemas.microsoft.com/office/drawing/2014/main" id="{A085291C-0C7A-4880-AA6F-743D32A65C6E}"/>
              </a:ext>
            </a:extLst>
          </p:cNvPr>
          <p:cNvCxnSpPr>
            <a:cxnSpLocks/>
          </p:cNvCxnSpPr>
          <p:nvPr/>
        </p:nvCxnSpPr>
        <p:spPr>
          <a:xfrm>
            <a:off x="1233181" y="3521075"/>
            <a:ext cx="2212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tonda angolo diagonale rettangolo 2">
            <a:extLst>
              <a:ext uri="{FF2B5EF4-FFF2-40B4-BE49-F238E27FC236}">
                <a16:creationId xmlns:a16="http://schemas.microsoft.com/office/drawing/2014/main" id="{C1BB6B4F-00EF-4F67-94CB-23ECBD2ACA96}"/>
              </a:ext>
            </a:extLst>
          </p:cNvPr>
          <p:cNvSpPr/>
          <p:nvPr/>
        </p:nvSpPr>
        <p:spPr>
          <a:xfrm>
            <a:off x="855307" y="491765"/>
            <a:ext cx="9191939" cy="643468"/>
          </a:xfrm>
          <a:prstGeom prst="round2DiagRect">
            <a:avLst/>
          </a:prstGeom>
          <a:noFill/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La pianificazione delle attività (1/2)</a:t>
            </a:r>
            <a:endParaRPr kumimoji="0" lang="it-IT" sz="24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C2D6044B-A29D-40BD-A90B-C16969E3E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885" y="2000250"/>
            <a:ext cx="3181350" cy="401637"/>
          </a:xfrm>
          <a:prstGeom prst="rect">
            <a:avLst/>
          </a:prstGeom>
          <a:solidFill>
            <a:schemeClr val="accent6"/>
          </a:solidFill>
          <a:ln w="12700" algn="ctr">
            <a:solidFill>
              <a:schemeClr val="accent6"/>
            </a:solidFill>
            <a:miter lim="800000"/>
            <a:headEnd/>
            <a:tailEnd type="none" w="sm" len="med"/>
          </a:ln>
        </p:spPr>
        <p:txBody>
          <a:bodyPr lIns="88900" tIns="88900" rIns="88900" bIns="88900" anchor="ctr"/>
          <a:lstStyle/>
          <a:p>
            <a:pPr marL="0" marR="0" lvl="0" indent="0" algn="l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Per le quali è necessario considerare: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2B33D25-C926-44E3-82E2-CD270851B5E5}"/>
              </a:ext>
            </a:extLst>
          </p:cNvPr>
          <p:cNvSpPr txBox="1">
            <a:spLocks/>
          </p:cNvSpPr>
          <p:nvPr/>
        </p:nvSpPr>
        <p:spPr bwMode="auto">
          <a:xfrm>
            <a:off x="3127885" y="2408149"/>
            <a:ext cx="3181350" cy="21058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88900" tIns="88900" rIns="88900" bIns="88900"/>
          <a:lstStyle>
            <a:lvl1pPr marL="171450" indent="-171450" defTabSz="957263">
              <a:spcAft>
                <a:spcPts val="1338"/>
              </a:spcAft>
              <a:buSzPct val="10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79388" indent="-179388" defTabSz="957263">
              <a:spcAft>
                <a:spcPts val="1338"/>
              </a:spcAft>
              <a:buSzPct val="100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58775" indent="-179388" defTabSz="957263">
              <a:spcAft>
                <a:spcPts val="1338"/>
              </a:spcAft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539750" indent="-179388" defTabSz="957263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719138" indent="-179388" defTabSz="957263"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176338" indent="-179388" defTabSz="957263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633538" indent="-179388" defTabSz="957263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90738" indent="-179388" defTabSz="957263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547938" indent="-179388" defTabSz="957263" eaLnBrk="0" fontAlgn="base" hangingPunct="0">
              <a:spcBef>
                <a:spcPct val="0"/>
              </a:spcBef>
              <a:spcAft>
                <a:spcPts val="1338"/>
              </a:spcAft>
              <a:buSzPct val="100000"/>
              <a:buFont typeface="Verdana" panose="020B0604030504040204" pitchFamily="34" charset="0"/>
              <a:buChar char="−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71450" marR="0" lvl="0" indent="-171450" algn="l" defTabSz="9572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contenuti del Modello Organizzativo;</a:t>
            </a:r>
          </a:p>
          <a:p>
            <a:pPr marL="171450" marR="0" lvl="0" indent="-171450" algn="l" defTabSz="9572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esiti del </a:t>
            </a:r>
            <a:r>
              <a:rPr kumimoji="0" lang="it-IT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risk </a:t>
            </a:r>
            <a:r>
              <a:rPr kumimoji="0" lang="it-IT" alt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assessment</a:t>
            </a:r>
            <a:r>
              <a:rPr kumimoji="0" lang="it-IT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/</a:t>
            </a: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it-IT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gap </a:t>
            </a:r>
            <a:r>
              <a:rPr kumimoji="0" lang="it-IT" alt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analysis</a:t>
            </a:r>
            <a:r>
              <a:rPr kumimoji="0" lang="it-IT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;</a:t>
            </a:r>
            <a:endParaRPr kumimoji="0" lang="it-IT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171450" marR="0" lvl="0" indent="-171450" algn="l" defTabSz="9572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esiti/ tempistiche delle verifiche precedenti;</a:t>
            </a:r>
          </a:p>
          <a:p>
            <a:pPr marL="171450" marR="0" lvl="0" indent="-171450" algn="l" defTabSz="9572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cambiamenti nelle attività aziendali;</a:t>
            </a:r>
          </a:p>
          <a:p>
            <a:pPr marL="171450" marR="0" lvl="0" indent="-171450" algn="l" defTabSz="9572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informazioni sullo stato dei controlli ed esito di eventuali verifiche/ accertamenti;</a:t>
            </a:r>
          </a:p>
          <a:p>
            <a:pPr marL="171450" marR="0" lvl="0" indent="-171450" algn="l" defTabSz="9572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informazioni acquisite tramite l’interazione con il personale.</a:t>
            </a:r>
          </a:p>
          <a:p>
            <a:pPr marL="171450" marR="0" lvl="0" indent="-171450" algn="l" defTabSz="9572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ABCA192-DA50-4B0E-B8A7-7BCD7DD78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10" y="3136900"/>
            <a:ext cx="1150410" cy="1040817"/>
          </a:xfrm>
          <a:prstGeom prst="rect">
            <a:avLst/>
          </a:prstGeom>
          <a:solidFill>
            <a:schemeClr val="accent4"/>
          </a:solidFill>
          <a:ln w="19050" algn="ctr">
            <a:solidFill>
              <a:schemeClr val="accent4"/>
            </a:solidFill>
            <a:miter lim="800000"/>
            <a:headEnd type="none" w="sm" len="sm"/>
            <a:tailEnd type="none" w="med" len="lg"/>
          </a:ln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Le attività possono essere</a:t>
            </a:r>
          </a:p>
        </p:txBody>
      </p:sp>
      <p:cxnSp>
        <p:nvCxnSpPr>
          <p:cNvPr id="21" name="Straight Connector 74764">
            <a:extLst>
              <a:ext uri="{FF2B5EF4-FFF2-40B4-BE49-F238E27FC236}">
                <a16:creationId xmlns:a16="http://schemas.microsoft.com/office/drawing/2014/main" id="{B74011E4-B66A-443E-AC35-3FB43CFC7DC5}"/>
              </a:ext>
            </a:extLst>
          </p:cNvPr>
          <p:cNvCxnSpPr>
            <a:cxnSpLocks/>
          </p:cNvCxnSpPr>
          <p:nvPr/>
        </p:nvCxnSpPr>
        <p:spPr>
          <a:xfrm>
            <a:off x="1454397" y="2352675"/>
            <a:ext cx="0" cy="35123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74766">
            <a:extLst>
              <a:ext uri="{FF2B5EF4-FFF2-40B4-BE49-F238E27FC236}">
                <a16:creationId xmlns:a16="http://schemas.microsoft.com/office/drawing/2014/main" id="{CD0ABE2F-BF92-41F5-B535-CB1E55D40426}"/>
              </a:ext>
            </a:extLst>
          </p:cNvPr>
          <p:cNvCxnSpPr>
            <a:cxnSpLocks/>
          </p:cNvCxnSpPr>
          <p:nvPr/>
        </p:nvCxnSpPr>
        <p:spPr>
          <a:xfrm>
            <a:off x="1454397" y="2352675"/>
            <a:ext cx="411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74768">
            <a:extLst>
              <a:ext uri="{FF2B5EF4-FFF2-40B4-BE49-F238E27FC236}">
                <a16:creationId xmlns:a16="http://schemas.microsoft.com/office/drawing/2014/main" id="{0634B0B8-EC8D-40AC-BE1D-D3F736FB5661}"/>
              </a:ext>
            </a:extLst>
          </p:cNvPr>
          <p:cNvCxnSpPr>
            <a:cxnSpLocks/>
          </p:cNvCxnSpPr>
          <p:nvPr/>
        </p:nvCxnSpPr>
        <p:spPr>
          <a:xfrm flipV="1">
            <a:off x="1454397" y="5855518"/>
            <a:ext cx="411425" cy="9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6">
            <a:extLst>
              <a:ext uri="{FF2B5EF4-FFF2-40B4-BE49-F238E27FC236}">
                <a16:creationId xmlns:a16="http://schemas.microsoft.com/office/drawing/2014/main" id="{CE666634-0E9C-436C-9A6B-224CEC21B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583" y="5618362"/>
            <a:ext cx="3227695" cy="1019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88900" tIns="88900" rIns="88900" bIns="88900" anchor="ctr"/>
          <a:lstStyle>
            <a:lvl1pPr marL="171450" indent="-1714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894013" indent="-608013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351213" indent="-608013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808413" indent="-608013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265613" indent="-608013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riesame del Modello Organizzativo a seguito dell’introduzione nel Decreto 231 di nuove fattispecie;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gestione delle segnalazioni.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DFFB4377-F66D-4EC5-A676-10755555B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584" y="5150666"/>
            <a:ext cx="3227695" cy="467696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2"/>
            </a:solidFill>
            <a:miter lim="800000"/>
            <a:headEnd/>
            <a:tailEnd type="none" w="sm" len="med"/>
          </a:ln>
        </p:spPr>
        <p:txBody>
          <a:bodyPr lIns="88900" tIns="88900" rIns="88900" bIns="88900" anchor="ctr"/>
          <a:lstStyle/>
          <a:p>
            <a:pPr marL="0" marR="0" lvl="0" indent="0" algn="l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Le quali possono riguardare: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992AB39-743F-41B4-9BB3-9492C6B91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172" y="2036762"/>
            <a:ext cx="1370013" cy="7127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programmabili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EE958FA4-FC45-47CE-87B5-11B3248E7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322" y="5503091"/>
            <a:ext cx="1370013" cy="704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non-programmabili</a:t>
            </a:r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F84BC91F-9AD9-4D74-948D-7C6C8EC53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475" y="2876550"/>
            <a:ext cx="1386523" cy="126047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itchFamily="50" charset="-128"/>
                <a:cs typeface="+mn-cs"/>
              </a:rPr>
              <a:t>Verifica specifica sulle aree a rischio</a:t>
            </a:r>
            <a:endParaRPr kumimoji="0" lang="it-IT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" name="Rectangle 38">
            <a:extLst>
              <a:ext uri="{FF2B5EF4-FFF2-40B4-BE49-F238E27FC236}">
                <a16:creationId xmlns:a16="http://schemas.microsoft.com/office/drawing/2014/main" id="{499EAA7B-8A72-46ED-B64D-E76456EA5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699" y="2889250"/>
            <a:ext cx="1260475" cy="126047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itchFamily="50" charset="-128"/>
                <a:cs typeface="+mn-cs"/>
              </a:rPr>
              <a:t>Follow up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itchFamily="50" charset="-128"/>
                <a:cs typeface="+mn-cs"/>
              </a:rPr>
              <a:t>su interventi di verifica precedenti</a:t>
            </a:r>
            <a:endParaRPr kumimoji="0" lang="it-IT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0" name="Rectangle 40">
            <a:extLst>
              <a:ext uri="{FF2B5EF4-FFF2-40B4-BE49-F238E27FC236}">
                <a16:creationId xmlns:a16="http://schemas.microsoft.com/office/drawing/2014/main" id="{5B18CAD0-2104-49F1-8BA0-FCEEFE82F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1674" y="2876550"/>
            <a:ext cx="1260475" cy="1260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Analisi dei flussi informativi</a:t>
            </a:r>
          </a:p>
        </p:txBody>
      </p:sp>
      <p:sp>
        <p:nvSpPr>
          <p:cNvPr id="31" name="Rectangle 41">
            <a:extLst>
              <a:ext uri="{FF2B5EF4-FFF2-40B4-BE49-F238E27FC236}">
                <a16:creationId xmlns:a16="http://schemas.microsoft.com/office/drawing/2014/main" id="{22ACC66D-245F-44F1-B93B-0F9C39582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499" y="4330700"/>
            <a:ext cx="1260475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Verifica sulle attività di comunicazione, formazione, diffusione del Modello</a:t>
            </a:r>
            <a:endParaRPr kumimoji="0" lang="it-IT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" name="Rectangle 41">
            <a:extLst>
              <a:ext uri="{FF2B5EF4-FFF2-40B4-BE49-F238E27FC236}">
                <a16:creationId xmlns:a16="http://schemas.microsoft.com/office/drawing/2014/main" id="{9729F04D-BCD7-49A1-8393-973BFE730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699" y="4308475"/>
            <a:ext cx="1260475" cy="126047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itchFamily="50" charset="-128"/>
                <a:cs typeface="+mn-cs"/>
              </a:rPr>
              <a:t>Analisi circa l’opportunità di aggiornare il Modello</a:t>
            </a:r>
            <a:endParaRPr kumimoji="0" lang="it-IT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3" name="Rectangle 42">
            <a:extLst>
              <a:ext uri="{FF2B5EF4-FFF2-40B4-BE49-F238E27FC236}">
                <a16:creationId xmlns:a16="http://schemas.microsoft.com/office/drawing/2014/main" id="{9D170AC4-34C4-42FB-A966-070A65B0D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1674" y="4330700"/>
            <a:ext cx="1260475" cy="126047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itchFamily="50" charset="-128"/>
                <a:cs typeface="+mn-cs"/>
              </a:rPr>
              <a:t>Reporting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itchFamily="50" charset="-128"/>
                <a:cs typeface="+mn-cs"/>
              </a:rPr>
              <a:t> in merito alle attività svolte</a:t>
            </a:r>
            <a:endParaRPr kumimoji="0" lang="it-IT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A4C79730-88F2-4DE5-9F9F-44D6AF96A0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267137" y="531812"/>
            <a:ext cx="220662" cy="4078288"/>
          </a:xfrm>
          <a:prstGeom prst="homePlate">
            <a:avLst>
              <a:gd name="adj" fmla="val 100000"/>
            </a:avLst>
          </a:prstGeom>
          <a:solidFill>
            <a:schemeClr val="bg2">
              <a:lumMod val="9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D103F336-7907-461D-8DD8-AE814FF71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499" y="2039937"/>
            <a:ext cx="4006850" cy="312738"/>
          </a:xfrm>
          <a:prstGeom prst="rect">
            <a:avLst/>
          </a:prstGeom>
          <a:solidFill>
            <a:schemeClr val="accent6"/>
          </a:solidFill>
          <a:ln w="19050" algn="ctr">
            <a:solidFill>
              <a:schemeClr val="accent6"/>
            </a:solidFill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itchFamily="50" charset="-128"/>
                <a:cs typeface="+mn-cs"/>
              </a:rPr>
              <a:t>Quali attività?</a:t>
            </a:r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68C1755A-E0B3-4C8F-B49C-D04EB94C8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638" y="1099596"/>
            <a:ext cx="5160724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it-IT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     </a:t>
            </a:r>
            <a:r>
              <a:rPr kumimoji="0" lang="it-IT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98140B"/>
                </a:solidFill>
                <a:effectLst/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Quali sono le attività oggetto della pianificazione?</a:t>
            </a:r>
          </a:p>
        </p:txBody>
      </p:sp>
    </p:spTree>
    <p:extLst>
      <p:ext uri="{BB962C8B-B14F-4D97-AF65-F5344CB8AC3E}">
        <p14:creationId xmlns:p14="http://schemas.microsoft.com/office/powerpoint/2010/main" val="4251851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79">
            <a:extLst>
              <a:ext uri="{FF2B5EF4-FFF2-40B4-BE49-F238E27FC236}">
                <a16:creationId xmlns:a16="http://schemas.microsoft.com/office/drawing/2014/main" id="{B0630F44-34EE-4C68-9940-274302701F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21173" y="4858297"/>
            <a:ext cx="5821363" cy="1028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GB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6B921C3A-5244-4D1D-95D5-DCA86F33224E}"/>
              </a:ext>
            </a:extLst>
          </p:cNvPr>
          <p:cNvSpPr/>
          <p:nvPr/>
        </p:nvSpPr>
        <p:spPr bwMode="gray">
          <a:xfrm>
            <a:off x="420542" y="5144022"/>
            <a:ext cx="5075237" cy="7429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0" name="TextBox 45">
            <a:extLst>
              <a:ext uri="{FF2B5EF4-FFF2-40B4-BE49-F238E27FC236}">
                <a16:creationId xmlns:a16="http://schemas.microsoft.com/office/drawing/2014/main" id="{EFF797FA-3FE8-4C1C-8286-7CFA2FA79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598" y="1830593"/>
            <a:ext cx="2949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it-IT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Il Piano dovrebbe essere annuale in modo da ricevere informazioni il più possibile aggiornate sulle aree a rischio.</a:t>
            </a:r>
          </a:p>
        </p:txBody>
      </p:sp>
      <p:sp>
        <p:nvSpPr>
          <p:cNvPr id="11" name="TextBox 45">
            <a:extLst>
              <a:ext uri="{FF2B5EF4-FFF2-40B4-BE49-F238E27FC236}">
                <a16:creationId xmlns:a16="http://schemas.microsoft.com/office/drawing/2014/main" id="{4F78DE76-1CA5-4819-B9DB-CA9AB7BDB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135" y="2675143"/>
            <a:ext cx="24590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it-IT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Il Piano può anche disporre i controlli su più anni, pur richiedendo approfondimenti annuali, così da avere informazioni per un giudizio complessivo.</a:t>
            </a: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6A092A53-9823-4367-A89B-9AB2BE756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098" y="3826081"/>
            <a:ext cx="2124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it-IT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Con un approccio basato sul rischio l’OdV potrebbe scegliere di svolgere controlli più ravvicinati per alcune attività.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3F97164B-AD3C-4861-9047-A6CE97053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98" y="1711531"/>
            <a:ext cx="1455737" cy="7556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894013" indent="-608013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351213" indent="-608013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808413" indent="-608013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265613" indent="-608013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865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Text</a:t>
            </a: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1AC93722-A0AB-4C32-8275-FAFD79F89C1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52053" y="1819225"/>
            <a:ext cx="1241815" cy="48628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787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Aggiornamento </a:t>
            </a:r>
          </a:p>
          <a:p>
            <a:pPr marL="0" marR="0" lvl="0" indent="0" algn="ctr" defTabSz="787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annuale</a:t>
            </a:r>
          </a:p>
        </p:txBody>
      </p:sp>
      <p:sp>
        <p:nvSpPr>
          <p:cNvPr id="21" name="Right Arrow 1">
            <a:extLst>
              <a:ext uri="{FF2B5EF4-FFF2-40B4-BE49-F238E27FC236}">
                <a16:creationId xmlns:a16="http://schemas.microsoft.com/office/drawing/2014/main" id="{6014A85C-CCBE-4343-8380-0ED9B26674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76235" y="1890918"/>
            <a:ext cx="277813" cy="3667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GB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3B70C468-308C-435B-8F39-7844EEDFD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23" y="2703718"/>
            <a:ext cx="1455737" cy="7556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894013" indent="-608013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351213" indent="-608013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808413" indent="-608013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265613" indent="-608013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865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Text</a:t>
            </a:r>
          </a:p>
        </p:txBody>
      </p:sp>
      <p:sp>
        <p:nvSpPr>
          <p:cNvPr id="23" name="Right Arrow 30">
            <a:extLst>
              <a:ext uri="{FF2B5EF4-FFF2-40B4-BE49-F238E27FC236}">
                <a16:creationId xmlns:a16="http://schemas.microsoft.com/office/drawing/2014/main" id="{D0B37DC8-6001-4939-9938-1B20500996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31835" y="2897393"/>
            <a:ext cx="277813" cy="36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GB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AA31DDAF-E250-491E-99D1-F1015BB7634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96150" y="2830462"/>
            <a:ext cx="1256884" cy="486287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787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Orizzonte anche</a:t>
            </a:r>
          </a:p>
          <a:p>
            <a:pPr marL="0" marR="0" lvl="0" indent="0" algn="ctr" defTabSz="787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pluriennale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D3F13B07-6112-4540-AE99-CCA288469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373" y="3786393"/>
            <a:ext cx="1454150" cy="75565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0" marR="0" lvl="0" indent="0" algn="ctr" defTabSz="865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itchFamily="50" charset="-128"/>
                <a:cs typeface="+mn-cs"/>
              </a:rPr>
              <a:t>Text</a:t>
            </a:r>
          </a:p>
        </p:txBody>
      </p:sp>
      <p:sp>
        <p:nvSpPr>
          <p:cNvPr id="26" name="Rectangle 38">
            <a:extLst>
              <a:ext uri="{FF2B5EF4-FFF2-40B4-BE49-F238E27FC236}">
                <a16:creationId xmlns:a16="http://schemas.microsoft.com/office/drawing/2014/main" id="{F86ADA8D-7EB0-43F6-B173-346D1545A86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242823" y="3845306"/>
            <a:ext cx="1308100" cy="614014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ctr" defTabSz="787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Approccio basato sul rischio</a:t>
            </a:r>
          </a:p>
        </p:txBody>
      </p:sp>
      <p:sp>
        <p:nvSpPr>
          <p:cNvPr id="27" name="Right Arrow 34">
            <a:extLst>
              <a:ext uri="{FF2B5EF4-FFF2-40B4-BE49-F238E27FC236}">
                <a16:creationId xmlns:a16="http://schemas.microsoft.com/office/drawing/2014/main" id="{943FEFF0-E0F5-4090-8FBA-B7C8E5287F0C}"/>
              </a:ext>
            </a:extLst>
          </p:cNvPr>
          <p:cNvSpPr/>
          <p:nvPr/>
        </p:nvSpPr>
        <p:spPr bwMode="gray">
          <a:xfrm>
            <a:off x="2719198" y="3994356"/>
            <a:ext cx="277812" cy="368300"/>
          </a:xfrm>
          <a:prstGeom prst="rightArrow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8" name="TextBox 45">
            <a:extLst>
              <a:ext uri="{FF2B5EF4-FFF2-40B4-BE49-F238E27FC236}">
                <a16:creationId xmlns:a16="http://schemas.microsoft.com/office/drawing/2014/main" id="{4B457123-B0E6-41BE-9C4C-5C3550705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92" y="5192331"/>
            <a:ext cx="4873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it-IT" alt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 caso di eventi imprevisti significativi, l’OdV dovrà rivedere il Piano per valutare l’eventuale necessità di modificare i controlli programmati.</a:t>
            </a:r>
          </a:p>
        </p:txBody>
      </p:sp>
      <p:sp>
        <p:nvSpPr>
          <p:cNvPr id="30" name="TextBox 45">
            <a:extLst>
              <a:ext uri="{FF2B5EF4-FFF2-40B4-BE49-F238E27FC236}">
                <a16:creationId xmlns:a16="http://schemas.microsoft.com/office/drawing/2014/main" id="{2324EF90-73E0-44D5-86E2-1B97B7357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023" y="1878948"/>
            <a:ext cx="6170679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it-IT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Nella predisposizione del Piano, l’OdV deve tener conto dei necessari scambi di informazioni e delle interazioni con le altre funzioni di controllo, per </a:t>
            </a:r>
            <a:r>
              <a:rPr kumimoji="0" lang="it-IT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un’ottimizzazione </a:t>
            </a:r>
            <a:r>
              <a:rPr kumimoji="0" lang="it-IT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delle risorse e la creazione di una</a:t>
            </a:r>
            <a:r>
              <a:rPr kumimoji="0" lang="it-IT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sinergia </a:t>
            </a:r>
            <a:r>
              <a:rPr kumimoji="0" lang="it-IT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con le attività di verifica già svolte.</a:t>
            </a:r>
            <a:endParaRPr kumimoji="0" lang="it-IT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1" name="TextBox 45">
            <a:extLst>
              <a:ext uri="{FF2B5EF4-FFF2-40B4-BE49-F238E27FC236}">
                <a16:creationId xmlns:a16="http://schemas.microsoft.com/office/drawing/2014/main" id="{C4F6708B-AD3C-47E1-868B-3E5452B55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425" y="1348456"/>
            <a:ext cx="3890842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it-I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8140B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Le interazioni con le funzioni di controllo</a:t>
            </a:r>
            <a:endParaRPr kumimoji="0" lang="it-IT" altLang="en-US" sz="900" b="1" i="0" u="none" strike="noStrike" kern="1200" cap="none" spc="0" normalizeH="0" baseline="0" noProof="0" dirty="0">
              <a:ln>
                <a:noFill/>
              </a:ln>
              <a:solidFill>
                <a:srgbClr val="98140B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2" name="TextBox 45">
            <a:extLst>
              <a:ext uri="{FF2B5EF4-FFF2-40B4-BE49-F238E27FC236}">
                <a16:creationId xmlns:a16="http://schemas.microsoft.com/office/drawing/2014/main" id="{FDAD7AEA-C83C-4487-AC51-4AC6AB598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03" y="1244683"/>
            <a:ext cx="482171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it-I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8140B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Quali tempistiche per la predisposizione delle attività? </a:t>
            </a:r>
            <a:endParaRPr kumimoji="0" lang="it-IT" altLang="en-US" sz="900" b="1" i="0" u="none" strike="noStrike" kern="1200" cap="none" spc="0" normalizeH="0" baseline="0" noProof="0" dirty="0">
              <a:ln>
                <a:noFill/>
              </a:ln>
              <a:solidFill>
                <a:srgbClr val="98140B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6DFCC52A-5E41-4520-9BC1-BBB84F604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4" t="6979" r="1143"/>
          <a:stretch/>
        </p:blipFill>
        <p:spPr>
          <a:xfrm>
            <a:off x="6567807" y="2667899"/>
            <a:ext cx="4356670" cy="204777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34" name="Rectangle 2">
            <a:extLst>
              <a:ext uri="{FF2B5EF4-FFF2-40B4-BE49-F238E27FC236}">
                <a16:creationId xmlns:a16="http://schemas.microsoft.com/office/drawing/2014/main" id="{8F52AD75-7548-4ED2-96B2-B1D289C9E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748" y="4891070"/>
            <a:ext cx="57927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La corretta pianificazione delle interazioni con le funzioni di controllo e i </a:t>
            </a:r>
            <a:r>
              <a:rPr kumimoji="0" lang="it-IT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Process Owner </a:t>
            </a:r>
            <a:r>
              <a:rPr kumimoji="0" lang="it-IT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è di estrema importanza,</a:t>
            </a:r>
            <a:r>
              <a:rPr kumimoji="0" lang="it-IT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it-IT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infatti, alcune verifiche possono essere svolte attraverso incontri con questi soggetti, eventualmente prevedendo la sottoposizione dei processi ad </a:t>
            </a:r>
            <a:r>
              <a:rPr kumimoji="0" lang="it-IT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audit</a:t>
            </a:r>
            <a:r>
              <a:rPr kumimoji="0" lang="it-IT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più approfonditi nel corso degli anni. 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6" name="Arrotonda angolo diagonale rettangolo 2">
            <a:extLst>
              <a:ext uri="{FF2B5EF4-FFF2-40B4-BE49-F238E27FC236}">
                <a16:creationId xmlns:a16="http://schemas.microsoft.com/office/drawing/2014/main" id="{D0B598D3-2259-413D-A950-C20CCA459BA3}"/>
              </a:ext>
            </a:extLst>
          </p:cNvPr>
          <p:cNvSpPr/>
          <p:nvPr/>
        </p:nvSpPr>
        <p:spPr>
          <a:xfrm>
            <a:off x="855307" y="491765"/>
            <a:ext cx="9191939" cy="643468"/>
          </a:xfrm>
          <a:prstGeom prst="round2DiagRect">
            <a:avLst/>
          </a:prstGeom>
          <a:noFill/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La pianificazione delle attività (2/2)</a:t>
            </a:r>
            <a:endParaRPr kumimoji="0" lang="it-IT" sz="24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493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Arrotonda angolo diagonale rettangolo 2">
            <a:extLst>
              <a:ext uri="{FF2B5EF4-FFF2-40B4-BE49-F238E27FC236}">
                <a16:creationId xmlns:a16="http://schemas.microsoft.com/office/drawing/2014/main" id="{3A013D32-D19F-4903-8A21-CA3A376E27FF}"/>
              </a:ext>
            </a:extLst>
          </p:cNvPr>
          <p:cNvSpPr/>
          <p:nvPr/>
        </p:nvSpPr>
        <p:spPr>
          <a:xfrm>
            <a:off x="1001027" y="640231"/>
            <a:ext cx="9191939" cy="643468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 rapporti tra organismo di vigilanza e sindaci</a:t>
            </a:r>
            <a:endParaRPr kumimoji="0" lang="it-IT" sz="14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318EC1B-74E5-4E20-A424-C55B940DAA24}"/>
              </a:ext>
            </a:extLst>
          </p:cNvPr>
          <p:cNvSpPr txBox="1"/>
          <p:nvPr/>
        </p:nvSpPr>
        <p:spPr>
          <a:xfrm>
            <a:off x="1360284" y="1580577"/>
            <a:ext cx="7602032" cy="346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L’Organismo di Vigilanza condivide alcune competenze e funzioni con il </a:t>
            </a:r>
            <a:r>
              <a:rPr lang="it-IT" sz="1600" b="1" dirty="0">
                <a:solidFill>
                  <a:srgbClr val="981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Collegio Sindacale</a:t>
            </a:r>
            <a:endParaRPr lang="it-IT" sz="1600" b="1" dirty="0">
              <a:solidFill>
                <a:srgbClr val="9814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77FA8A22-42C2-4EC3-9144-14795952621D}"/>
              </a:ext>
            </a:extLst>
          </p:cNvPr>
          <p:cNvSpPr/>
          <p:nvPr/>
        </p:nvSpPr>
        <p:spPr>
          <a:xfrm>
            <a:off x="406400" y="2408005"/>
            <a:ext cx="1089374" cy="3467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96D555C6-4589-4BBB-A288-46C840E7614C}"/>
              </a:ext>
            </a:extLst>
          </p:cNvPr>
          <p:cNvSpPr/>
          <p:nvPr/>
        </p:nvSpPr>
        <p:spPr>
          <a:xfrm>
            <a:off x="406400" y="3424471"/>
            <a:ext cx="1089373" cy="3467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9327BF36-5EB2-4A9A-BB92-41517C1316C5}"/>
              </a:ext>
            </a:extLst>
          </p:cNvPr>
          <p:cNvSpPr/>
          <p:nvPr/>
        </p:nvSpPr>
        <p:spPr>
          <a:xfrm>
            <a:off x="406400" y="4440937"/>
            <a:ext cx="1070989" cy="3467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8A44C48-F769-4B63-A8AC-1A4DB299D5FD}"/>
              </a:ext>
            </a:extLst>
          </p:cNvPr>
          <p:cNvSpPr txBox="1"/>
          <p:nvPr/>
        </p:nvSpPr>
        <p:spPr>
          <a:xfrm>
            <a:off x="1818050" y="2317351"/>
            <a:ext cx="7144267" cy="6102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Collegio Sindacale è attribuito in generale </a:t>
            </a:r>
            <a:r>
              <a:rPr lang="it-IT" sz="16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l’obbligo di vigilanza sull’osservanza della legge</a:t>
            </a: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parte della Società, compresa quindi anche la </a:t>
            </a:r>
            <a:r>
              <a:rPr lang="it-IT" sz="16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D.lgs. 231/2001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ED7ACBA-2513-4679-8F5F-3422BDFA4C85}"/>
              </a:ext>
            </a:extLst>
          </p:cNvPr>
          <p:cNvSpPr txBox="1"/>
          <p:nvPr/>
        </p:nvSpPr>
        <p:spPr>
          <a:xfrm>
            <a:off x="1818050" y="3207109"/>
            <a:ext cx="7145665" cy="8737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Modello organizzativo ex D.lgs. 231/2001 fa parte di quel </a:t>
            </a:r>
            <a:r>
              <a:rPr lang="it-IT" sz="16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“sistema di controllo interno”</a:t>
            </a: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cui il Collegio Sindacale – o il Sindaco Unico – è chiamato a vigilare la costante adeguatezza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8BBF6FC-7EC3-4D45-8FD4-B2DCD44078F5}"/>
              </a:ext>
            </a:extLst>
          </p:cNvPr>
          <p:cNvSpPr txBox="1"/>
          <p:nvPr/>
        </p:nvSpPr>
        <p:spPr>
          <a:xfrm>
            <a:off x="1816651" y="4331509"/>
            <a:ext cx="7145665" cy="113717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interesse del Collegio Sindacale, particolarmente se con funzioni di </a:t>
            </a:r>
            <a:r>
              <a:rPr lang="it-IT" sz="1600" b="1" dirty="0">
                <a:solidFill>
                  <a:srgbClr val="981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revisione legale </a:t>
            </a: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 conti, prevenire la responsabilità da reato dell’ente in quanto le sanzioni comminate dal D.lgs. 231/2001 possono portare a </a:t>
            </a:r>
            <a:r>
              <a:rPr lang="it-IT" sz="16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gravi perdite di bilancio </a:t>
            </a: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ad arrecare, infine, un consistente </a:t>
            </a:r>
            <a:r>
              <a:rPr lang="it-IT" sz="16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danno alla gestione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9FE0ECF-9DC7-48C3-B725-C62FEE8ABCF6}"/>
              </a:ext>
            </a:extLst>
          </p:cNvPr>
          <p:cNvSpPr txBox="1"/>
          <p:nvPr/>
        </p:nvSpPr>
        <p:spPr>
          <a:xfrm>
            <a:off x="9301578" y="2501943"/>
            <a:ext cx="2199188" cy="2191818"/>
          </a:xfrm>
          <a:prstGeom prst="rect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L’adeguato sviluppo delle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sinergie tra Organismo di Vigilanza e Collegio Sindacale</a:t>
            </a:r>
            <a:r>
              <a:rPr lang="it-IT" sz="1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assume un ruolo decisivo con particolare riferimento alla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prevenzione dei reati societari e fiscali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4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442382-C3B7-2063-CC13-98816904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mtClean="0"/>
              <a:t>3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248A15-EB54-7E65-C4AB-B9975828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96" y="2188164"/>
            <a:ext cx="9585384" cy="3450635"/>
          </a:xfrm>
          <a:prstGeom prst="rect">
            <a:avLst/>
          </a:prstGeom>
        </p:spPr>
      </p:pic>
      <p:sp>
        <p:nvSpPr>
          <p:cNvPr id="6" name="Arrotonda angolo diagonale rettangolo 2">
            <a:extLst>
              <a:ext uri="{FF2B5EF4-FFF2-40B4-BE49-F238E27FC236}">
                <a16:creationId xmlns:a16="http://schemas.microsoft.com/office/drawing/2014/main" id="{C2079138-F620-5604-2A5E-C46AFDE7298D}"/>
              </a:ext>
            </a:extLst>
          </p:cNvPr>
          <p:cNvSpPr/>
          <p:nvPr/>
        </p:nvSpPr>
        <p:spPr>
          <a:xfrm>
            <a:off x="884494" y="801125"/>
            <a:ext cx="9585385" cy="643468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«MODELLO 231» DI COSA SI TRATTA?</a:t>
            </a:r>
            <a:endParaRPr kumimoji="0" lang="it-IT" sz="12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88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metto: rettangolo con angoli arrotondati 3">
            <a:extLst>
              <a:ext uri="{FF2B5EF4-FFF2-40B4-BE49-F238E27FC236}">
                <a16:creationId xmlns:a16="http://schemas.microsoft.com/office/drawing/2014/main" id="{FC473D21-2DA2-4F8C-88AB-1E659BF8E544}"/>
              </a:ext>
            </a:extLst>
          </p:cNvPr>
          <p:cNvSpPr/>
          <p:nvPr/>
        </p:nvSpPr>
        <p:spPr>
          <a:xfrm rot="10800000">
            <a:off x="4051300" y="1791333"/>
            <a:ext cx="7509933" cy="2048933"/>
          </a:xfrm>
          <a:prstGeom prst="wedgeRoundRectCallout">
            <a:avLst/>
          </a:prstGeom>
          <a:solidFill>
            <a:schemeClr val="bg1"/>
          </a:solidFill>
          <a:effectLst>
            <a:glow rad="101600">
              <a:srgbClr val="98140B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Arrotonda angolo diagonale rettangolo 2">
            <a:extLst>
              <a:ext uri="{FF2B5EF4-FFF2-40B4-BE49-F238E27FC236}">
                <a16:creationId xmlns:a16="http://schemas.microsoft.com/office/drawing/2014/main" id="{3A013D32-D19F-4903-8A21-CA3A376E27FF}"/>
              </a:ext>
            </a:extLst>
          </p:cNvPr>
          <p:cNvSpPr/>
          <p:nvPr/>
        </p:nvSpPr>
        <p:spPr>
          <a:xfrm>
            <a:off x="1001027" y="640231"/>
            <a:ext cx="9191939" cy="643468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cap="small" dirty="0">
                <a:solidFill>
                  <a:prstClr val="white"/>
                </a:solidFill>
                <a:latin typeface="Garamond" panose="02020404030301010803" pitchFamily="18" charset="0"/>
              </a:rPr>
              <a:t>I rapporti tra organismo di vigilanza e sindaci</a:t>
            </a:r>
            <a:endParaRPr kumimoji="0" lang="it-IT" sz="14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7CED23E-1F05-4D9F-8C9A-D2ACF452B352}"/>
              </a:ext>
            </a:extLst>
          </p:cNvPr>
          <p:cNvSpPr txBox="1"/>
          <p:nvPr/>
        </p:nvSpPr>
        <p:spPr>
          <a:xfrm>
            <a:off x="4492547" y="1982527"/>
            <a:ext cx="6627440" cy="1666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adeguato </a:t>
            </a:r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coordinamento 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 i due organi di controllo, consente di: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eliminare </a:t>
            </a:r>
            <a:r>
              <a:rPr lang="it-IT" sz="18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inutili duplicazioni 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verifiche / adempimenti;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favorire </a:t>
            </a:r>
            <a:r>
              <a:rPr lang="it-IT" sz="18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l’agire informato 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degli organi di controllo;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integrare le rispettive </a:t>
            </a:r>
            <a:r>
              <a:rPr lang="it-IT" sz="18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competenze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 esperienze professionali;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consentire il </a:t>
            </a:r>
            <a:r>
              <a:rPr lang="it-IT" sz="18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reciproco controllo-supporto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condizioni di parità.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97C2CF3-8D3A-4D20-A429-15D6E9856D3B}"/>
              </a:ext>
            </a:extLst>
          </p:cNvPr>
          <p:cNvSpPr txBox="1"/>
          <p:nvPr/>
        </p:nvSpPr>
        <p:spPr>
          <a:xfrm>
            <a:off x="1001027" y="4253629"/>
            <a:ext cx="9191939" cy="124053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Fondamentale, a tal fine:</a:t>
            </a:r>
            <a:endParaRPr lang="it-IT" sz="16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l’instaurazione di </a:t>
            </a: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flussi informativi periodici </a:t>
            </a: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reciproci tra i due organi di controllo;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periodica e reciproca </a:t>
            </a: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partecipazione</a:t>
            </a: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uno o più componenti alle riunioni dell’altro organo di controllo;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pianificazione e lo svolgimento di </a:t>
            </a: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di verifica incrociate e/o coordinate</a:t>
            </a:r>
            <a:r>
              <a:rPr lang="it-IT" sz="1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44FC1F3-7E32-4E01-B8C3-C07A266F3552}"/>
              </a:ext>
            </a:extLst>
          </p:cNvPr>
          <p:cNvSpPr txBox="1"/>
          <p:nvPr/>
        </p:nvSpPr>
        <p:spPr>
          <a:xfrm>
            <a:off x="782855" y="1745168"/>
            <a:ext cx="2578412" cy="18128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5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N.B.:</a:t>
            </a:r>
            <a:r>
              <a:rPr lang="it-IT" sz="15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nel caso in cui il Collegio Sindacale o il Sindaco Unico </a:t>
            </a:r>
            <a:r>
              <a:rPr lang="it-IT" sz="15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15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svolga altresì le funzioni di revisione legale dei conti, tali accorgimenti dovranno essere usati anche da e verso il </a:t>
            </a:r>
            <a:r>
              <a:rPr lang="it-IT" sz="1500" b="1" dirty="0">
                <a:solidFill>
                  <a:srgbClr val="981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Revisore Legale </a:t>
            </a:r>
            <a:r>
              <a:rPr lang="it-IT" sz="15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incaricato.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C673A12-8040-42D9-BA9B-FEC42E9D9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7200" flipH="1">
            <a:off x="3343650" y="3636775"/>
            <a:ext cx="769458" cy="4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85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z="1100" smtClean="0">
                <a:latin typeface="Garamond" panose="02020404030301010803" pitchFamily="18" charset="0"/>
              </a:rPr>
              <a:t>31</a:t>
            </a:fld>
            <a:endParaRPr lang="it-IT" sz="1100" dirty="0">
              <a:latin typeface="Garamond" panose="02020404030301010803" pitchFamily="18" charset="0"/>
            </a:endParaRPr>
          </a:p>
        </p:txBody>
      </p:sp>
      <p:sp>
        <p:nvSpPr>
          <p:cNvPr id="11" name="Rettangolo arrotondato 12">
            <a:extLst>
              <a:ext uri="{FF2B5EF4-FFF2-40B4-BE49-F238E27FC236}">
                <a16:creationId xmlns:a16="http://schemas.microsoft.com/office/drawing/2014/main" id="{2C07F2B5-1B67-40F1-9DB9-9F8471B0BA0B}"/>
              </a:ext>
            </a:extLst>
          </p:cNvPr>
          <p:cNvSpPr/>
          <p:nvPr/>
        </p:nvSpPr>
        <p:spPr>
          <a:xfrm>
            <a:off x="1094465" y="2018581"/>
            <a:ext cx="9179595" cy="1327378"/>
          </a:xfrm>
          <a:prstGeom prst="wedgeRectCallout">
            <a:avLst>
              <a:gd name="adj1" fmla="val -20363"/>
              <a:gd name="adj2" fmla="val 102411"/>
            </a:avLst>
          </a:prstGeom>
          <a:ln>
            <a:solidFill>
              <a:srgbClr val="83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endParaRPr lang="it-IT" b="1" dirty="0">
              <a:solidFill>
                <a:srgbClr val="83000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endParaRPr lang="it-IT" sz="2800" b="1" dirty="0">
              <a:solidFill>
                <a:srgbClr val="83000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61950" indent="-361950" algn="ctr">
              <a:lnSpc>
                <a:spcPct val="150000"/>
              </a:lnSpc>
              <a:defRPr/>
            </a:pPr>
            <a:r>
              <a:rPr lang="it-IT" sz="2800" b="1" dirty="0">
                <a:solidFill>
                  <a:srgbClr val="83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	Quali sono le ultime novità in materia di 231?				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b="1" dirty="0">
                <a:solidFill>
                  <a:srgbClr val="83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	</a:t>
            </a:r>
            <a:r>
              <a:rPr lang="it-IT" sz="2200" b="1" dirty="0">
                <a:solidFill>
                  <a:srgbClr val="830000"/>
                </a:solidFill>
              </a:rPr>
              <a:t>	</a:t>
            </a:r>
            <a:endParaRPr lang="it-IT" sz="2200" dirty="0">
              <a:solidFill>
                <a:srgbClr val="8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18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z="1100" smtClean="0">
                <a:latin typeface="Garamond" panose="02020404030301010803" pitchFamily="18" charset="0"/>
              </a:rPr>
              <a:t>32</a:t>
            </a:fld>
            <a:endParaRPr lang="it-IT" sz="1100" dirty="0">
              <a:latin typeface="Garamond" panose="02020404030301010803" pitchFamily="18" charset="0"/>
            </a:endParaRPr>
          </a:p>
        </p:txBody>
      </p:sp>
      <p:sp>
        <p:nvSpPr>
          <p:cNvPr id="2" name="Arrotonda angolo diagonale rettangolo 2">
            <a:extLst>
              <a:ext uri="{FF2B5EF4-FFF2-40B4-BE49-F238E27FC236}">
                <a16:creationId xmlns:a16="http://schemas.microsoft.com/office/drawing/2014/main" id="{66456824-27C9-83C3-BCEB-8FEBCF21AE6C}"/>
              </a:ext>
            </a:extLst>
          </p:cNvPr>
          <p:cNvSpPr/>
          <p:nvPr/>
        </p:nvSpPr>
        <p:spPr>
          <a:xfrm>
            <a:off x="641825" y="610222"/>
            <a:ext cx="7242087" cy="464868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algn="ctr"/>
            <a:r>
              <a:rPr lang="it-IT" sz="1400" b="1" cap="small" dirty="0">
                <a:solidFill>
                  <a:schemeClr val="bg1"/>
                </a:solidFill>
                <a:latin typeface="Garamond" panose="02020404030301010803" pitchFamily="18" charset="0"/>
              </a:rPr>
              <a:t>LE ULTIME NOVITA’ NORMATIVE: IL D.LGS. 184/2021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EF7343-5747-5B1B-1302-5AC7DA699569}"/>
              </a:ext>
            </a:extLst>
          </p:cNvPr>
          <p:cNvSpPr txBox="1"/>
          <p:nvPr/>
        </p:nvSpPr>
        <p:spPr>
          <a:xfrm>
            <a:off x="641826" y="1381737"/>
            <a:ext cx="5454174" cy="22592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L’incremento dell’utilizzo di strumenti di pagamento diversi dal contane e la diffusione di valute elettroniche, come ad es. i c.d. “Bitcoin”, ha rappresentato una costante degli ultimi anni.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fenomeno sospinto sia dalla Pandemia, sia da precise scelte di politica economica, prevalentemente di respiro sovranazionale. 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34CDDC-23D1-0490-A79B-4FE09405618B}"/>
              </a:ext>
            </a:extLst>
          </p:cNvPr>
          <p:cNvSpPr txBox="1"/>
          <p:nvPr/>
        </p:nvSpPr>
        <p:spPr>
          <a:xfrm>
            <a:off x="641826" y="4072237"/>
            <a:ext cx="72420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fronte a questo scenario è emersa l’esigenza di approntare una tutela più decisa contro le frodi che riguardino tali innovativi strumenti di pagamento.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4EE8A7-58BD-FFBA-6443-A47E2C84548A}"/>
              </a:ext>
            </a:extLst>
          </p:cNvPr>
          <p:cNvSpPr txBox="1"/>
          <p:nvPr/>
        </p:nvSpPr>
        <p:spPr>
          <a:xfrm>
            <a:off x="641825" y="4926051"/>
            <a:ext cx="1039538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92130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qui che “viene in gioco” il </a:t>
            </a:r>
            <a:r>
              <a:rPr lang="it-IT" b="1" dirty="0">
                <a:solidFill>
                  <a:srgbClr val="92130B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D.LGS</a:t>
            </a:r>
            <a:r>
              <a:rPr lang="it-IT" b="1" dirty="0">
                <a:solidFill>
                  <a:srgbClr val="92130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184/2021</a:t>
            </a:r>
            <a:r>
              <a:rPr lang="it-IT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 riformulare </a:t>
            </a:r>
            <a:r>
              <a:rPr lang="it-IT" sz="18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norme, ormai datate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che venivano applicate ai casi di frode su strumenti di pagamento diversi dai contanti, il legislatore ha contestualmente provveduto a </a:t>
            </a:r>
            <a:r>
              <a:rPr lang="it-IT" sz="18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inserire tali reati nel catalogo dei “reati presupposto” del D.lgs. 231/2001</a:t>
            </a:r>
            <a:endParaRPr lang="it-IT" u="sng" dirty="0"/>
          </a:p>
        </p:txBody>
      </p:sp>
      <p:pic>
        <p:nvPicPr>
          <p:cNvPr id="7" name="Picture 2" descr="Ma è vero che il bitcoin consuma davvero tanta energia? - CreditNews">
            <a:extLst>
              <a:ext uri="{FF2B5EF4-FFF2-40B4-BE49-F238E27FC236}">
                <a16:creationId xmlns:a16="http://schemas.microsoft.com/office/drawing/2014/main" id="{59E3523E-9419-D53A-345D-B0D7955FD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38" y="1209675"/>
            <a:ext cx="3417362" cy="22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4723387-8717-3E6D-565C-31E571707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251" y="2503517"/>
            <a:ext cx="3222898" cy="22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12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z="1100" smtClean="0">
                <a:latin typeface="Garamond" panose="02020404030301010803" pitchFamily="18" charset="0"/>
              </a:rPr>
              <a:t>33</a:t>
            </a:fld>
            <a:endParaRPr lang="it-IT" sz="1100" dirty="0">
              <a:latin typeface="Garamond" panose="02020404030301010803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994B94-17E7-8A1C-E309-065B6070CEA4}"/>
              </a:ext>
            </a:extLst>
          </p:cNvPr>
          <p:cNvSpPr txBox="1"/>
          <p:nvPr/>
        </p:nvSpPr>
        <p:spPr>
          <a:xfrm>
            <a:off x="641825" y="1333003"/>
            <a:ext cx="982805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particolare, i </a:t>
            </a:r>
            <a:r>
              <a:rPr lang="it-IT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“reati in materia di strumenti di pagamento diversi dai contanti”</a:t>
            </a:r>
            <a:r>
              <a:rPr lang="it-IT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sono stati inseriti nell’art. </a:t>
            </a:r>
            <a:r>
              <a:rPr lang="it-IT" b="1" dirty="0">
                <a:solidFill>
                  <a:srgbClr val="92130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25-</a:t>
            </a:r>
            <a:r>
              <a:rPr lang="it-IT" b="1" i="1" dirty="0">
                <a:solidFill>
                  <a:srgbClr val="92130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octies</a:t>
            </a:r>
            <a:r>
              <a:rPr lang="it-IT" b="1" dirty="0">
                <a:solidFill>
                  <a:srgbClr val="92130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 del D.</a:t>
            </a:r>
            <a:r>
              <a:rPr lang="it-IT" b="1" dirty="0">
                <a:solidFill>
                  <a:srgbClr val="92130B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it-IT" b="1" dirty="0">
                <a:solidFill>
                  <a:srgbClr val="92130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gs. 231/2001 </a:t>
            </a:r>
            <a:r>
              <a:rPr lang="it-IT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sono quindi entrati a far parte di quel novero di illeciti che, se realizzati nell’interesse o a vantaggio dell’ente, possono determinarne la responsabilità amministrativa.</a:t>
            </a:r>
            <a:endParaRPr lang="it-IT" sz="24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FC63293-4F97-8BF1-B3ED-D0877B76EFA6}"/>
              </a:ext>
            </a:extLst>
          </p:cNvPr>
          <p:cNvSpPr txBox="1"/>
          <p:nvPr/>
        </p:nvSpPr>
        <p:spPr>
          <a:xfrm>
            <a:off x="641825" y="2542591"/>
            <a:ext cx="9828055" cy="2788584"/>
          </a:xfrm>
          <a:prstGeom prst="rect">
            <a:avLst/>
          </a:prstGeom>
          <a:ln w="28575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it-IT" dirty="0">
                <a:latin typeface="Garamond" panose="02020404030301010803" pitchFamily="18" charset="0"/>
              </a:rPr>
              <a:t>Indebito utilizzo e falsificazione di strumenti di pagamento diversi dai contanti (art. 493-</a:t>
            </a:r>
            <a:r>
              <a:rPr lang="it-IT" i="1" dirty="0">
                <a:latin typeface="Garamond" panose="02020404030301010803" pitchFamily="18" charset="0"/>
              </a:rPr>
              <a:t>ter</a:t>
            </a:r>
            <a:r>
              <a:rPr lang="it-IT" dirty="0">
                <a:latin typeface="Garamond" panose="02020404030301010803" pitchFamily="18" charset="0"/>
              </a:rPr>
              <a:t> c.p.)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it-IT" dirty="0">
                <a:latin typeface="Garamond" panose="02020404030301010803" pitchFamily="18" charset="0"/>
              </a:rPr>
              <a:t>Detenzione e diffusione di apparecchiature, dispositivi o programmi informatici diretti a commettere reati riguardanti strumenti di pagamento diversi dai contanti (art. 493-</a:t>
            </a:r>
            <a:r>
              <a:rPr lang="it-IT" i="1" dirty="0">
                <a:latin typeface="Garamond" panose="02020404030301010803" pitchFamily="18" charset="0"/>
              </a:rPr>
              <a:t>quater</a:t>
            </a:r>
            <a:r>
              <a:rPr lang="it-IT" dirty="0">
                <a:latin typeface="Garamond" panose="02020404030301010803" pitchFamily="18" charset="0"/>
              </a:rPr>
              <a:t> c.p.)</a:t>
            </a:r>
          </a:p>
          <a:p>
            <a:pPr marL="285750" indent="-285750"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dirty="0">
                <a:latin typeface="Garamond" panose="02020404030301010803" pitchFamily="18" charset="0"/>
              </a:rPr>
              <a:t>Frode informatica aggravata dalla realizzazione di un trasferimento di denaro, di valore monetario o di valuta virtuale (art. 640-</a:t>
            </a:r>
            <a:r>
              <a:rPr lang="it-IT" i="1" dirty="0">
                <a:latin typeface="Garamond" panose="02020404030301010803" pitchFamily="18" charset="0"/>
              </a:rPr>
              <a:t>ter</a:t>
            </a:r>
            <a:r>
              <a:rPr lang="it-IT" dirty="0">
                <a:latin typeface="Garamond" panose="02020404030301010803" pitchFamily="18" charset="0"/>
              </a:rPr>
              <a:t> c.p.)</a:t>
            </a:r>
          </a:p>
        </p:txBody>
      </p:sp>
      <p:sp>
        <p:nvSpPr>
          <p:cNvPr id="15" name="Arrotonda angolo diagonale rettangolo 2">
            <a:extLst>
              <a:ext uri="{FF2B5EF4-FFF2-40B4-BE49-F238E27FC236}">
                <a16:creationId xmlns:a16="http://schemas.microsoft.com/office/drawing/2014/main" id="{5930B9E7-ABAF-54CE-8FC0-693B0D28454F}"/>
              </a:ext>
            </a:extLst>
          </p:cNvPr>
          <p:cNvSpPr/>
          <p:nvPr/>
        </p:nvSpPr>
        <p:spPr>
          <a:xfrm>
            <a:off x="641825" y="610222"/>
            <a:ext cx="7242087" cy="464868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algn="ctr"/>
            <a:r>
              <a:rPr lang="it-IT" sz="1400" b="1" cap="small" dirty="0">
                <a:solidFill>
                  <a:schemeClr val="bg1"/>
                </a:solidFill>
                <a:latin typeface="Garamond" panose="02020404030301010803" pitchFamily="18" charset="0"/>
              </a:rPr>
              <a:t>LE ULTIME NOVITA’ NORMATIVE: IL D.LGS. 184/2021</a:t>
            </a:r>
          </a:p>
        </p:txBody>
      </p:sp>
    </p:spTree>
    <p:extLst>
      <p:ext uri="{BB962C8B-B14F-4D97-AF65-F5344CB8AC3E}">
        <p14:creationId xmlns:p14="http://schemas.microsoft.com/office/powerpoint/2010/main" val="3610111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73F3E62A-6D01-4B70-907E-0A747B656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30" y="6077754"/>
            <a:ext cx="825913" cy="6483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Arrotonda angolo diagonale rettangolo 2">
            <a:extLst>
              <a:ext uri="{FF2B5EF4-FFF2-40B4-BE49-F238E27FC236}">
                <a16:creationId xmlns:a16="http://schemas.microsoft.com/office/drawing/2014/main" id="{63F1F9ED-7A8C-422D-A61B-1718D76D3E64}"/>
              </a:ext>
            </a:extLst>
          </p:cNvPr>
          <p:cNvSpPr/>
          <p:nvPr/>
        </p:nvSpPr>
        <p:spPr>
          <a:xfrm>
            <a:off x="699092" y="739571"/>
            <a:ext cx="5882461" cy="415156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algn="ctr"/>
            <a:r>
              <a:rPr lang="it-IT" sz="1400" b="1" cap="small" dirty="0">
                <a:solidFill>
                  <a:schemeClr val="bg1"/>
                </a:solidFill>
                <a:latin typeface="Garamond" panose="02020404030301010803" pitchFamily="18" charset="0"/>
              </a:rPr>
              <a:t>LE ULTIME NOVITA’ NORMATIVE: IL D.LGS. 195/2021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6C7B70-A38F-83E3-F01D-E0CA808905A4}"/>
              </a:ext>
            </a:extLst>
          </p:cNvPr>
          <p:cNvSpPr txBox="1"/>
          <p:nvPr/>
        </p:nvSpPr>
        <p:spPr>
          <a:xfrm>
            <a:off x="699092" y="1500560"/>
            <a:ext cx="5882461" cy="12675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 le fattispecie più rilevanti in materia di responsabilità da reato degli enti vi sono quelle richiamate dall’art. 25-</a:t>
            </a:r>
            <a:r>
              <a:rPr lang="it-IT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octies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ossia i reati di </a:t>
            </a:r>
            <a:r>
              <a:rPr lang="it-IT" sz="1800" b="1" u="sng" dirty="0">
                <a:solidFill>
                  <a:srgbClr val="92130B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ricettazione, riciclaggio, impiego di denaro, beni o altre utilità di provenienza illecita, nonché autoriciclaggio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1E2AD9-97D9-A080-C608-C5CE65A05445}"/>
              </a:ext>
            </a:extLst>
          </p:cNvPr>
          <p:cNvSpPr txBox="1"/>
          <p:nvPr/>
        </p:nvSpPr>
        <p:spPr>
          <a:xfrm>
            <a:off x="699091" y="3321562"/>
            <a:ext cx="9992877" cy="9712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 reati puniscono a vario titolo chi, con operazioni più o meno complesse, aiuti altri a nascondere o ad occultare la provenienza illecita di risorse economiche ottenute grazie alla commissione di un illecito, ad es. tramite il reimpiego in attività economiche legali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1604D4-5C18-2421-03C8-5BF98BA240EC}"/>
              </a:ext>
            </a:extLst>
          </p:cNvPr>
          <p:cNvSpPr txBox="1"/>
          <p:nvPr/>
        </p:nvSpPr>
        <p:spPr>
          <a:xfrm>
            <a:off x="699091" y="4810099"/>
            <a:ext cx="9992878" cy="9712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N.B.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l’introduzione del delitto di “</a:t>
            </a:r>
            <a:r>
              <a:rPr lang="it-IT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autoriciclaggio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è inoltre punibile anche chi abbia realizzato o concorso a realizzare il “reato fonte”, se successivamente tenga una delle condotte che comportano nascondimento od occultamento di tali proventi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48E2013-C7CB-3A38-E223-F42ED565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065" y="1271843"/>
            <a:ext cx="2858498" cy="16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73F3E62A-6D01-4B70-907E-0A747B656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30" y="6077754"/>
            <a:ext cx="825913" cy="6483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28ADE8-2618-F468-8E1F-D89C9021C956}"/>
              </a:ext>
            </a:extLst>
          </p:cNvPr>
          <p:cNvSpPr txBox="1"/>
          <p:nvPr/>
        </p:nvSpPr>
        <p:spPr>
          <a:xfrm>
            <a:off x="1273249" y="1301098"/>
            <a:ext cx="4500230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it-IT" sz="24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Cosa è cambiato nel 2021?</a:t>
            </a:r>
            <a:endParaRPr lang="it-IT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601AC8-31D4-4908-590C-2582C9D8C38A}"/>
              </a:ext>
            </a:extLst>
          </p:cNvPr>
          <p:cNvSpPr txBox="1"/>
          <p:nvPr/>
        </p:nvSpPr>
        <p:spPr>
          <a:xfrm>
            <a:off x="645927" y="2006090"/>
            <a:ext cx="10046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Precedentemente, affinché la condotta fosse punibile, era richiesto che il “reato fonte” dei proventi illeciti avesse le seguenti caratteristiche: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E8A53E-92D3-F4FA-A143-B96F51419FAD}"/>
              </a:ext>
            </a:extLst>
          </p:cNvPr>
          <p:cNvSpPr txBox="1"/>
          <p:nvPr/>
        </p:nvSpPr>
        <p:spPr>
          <a:xfrm>
            <a:off x="1273249" y="2694186"/>
            <a:ext cx="6766780" cy="37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Doveva trattarsi di un delitto e non anche di una contravvenzione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B26C3B-6FBE-A086-50BC-B075AD47BB65}"/>
              </a:ext>
            </a:extLst>
          </p:cNvPr>
          <p:cNvSpPr txBox="1"/>
          <p:nvPr/>
        </p:nvSpPr>
        <p:spPr>
          <a:xfrm>
            <a:off x="1273249" y="3165021"/>
            <a:ext cx="6332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Doveva trattarsi di una condotta dolosa e non anche colposa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006C21-D032-E4CA-96AA-37B653D63E48}"/>
              </a:ext>
            </a:extLst>
          </p:cNvPr>
          <p:cNvSpPr txBox="1"/>
          <p:nvPr/>
        </p:nvSpPr>
        <p:spPr>
          <a:xfrm>
            <a:off x="645926" y="3757365"/>
            <a:ext cx="6332109" cy="3785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it-IT" sz="1800" b="1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 requisiti, con il D. </a:t>
            </a:r>
            <a:r>
              <a:rPr lang="it-IT" b="1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1800" b="1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gs. 195/2021, sono venuti meno</a:t>
            </a:r>
            <a:endParaRPr lang="it-IT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4FBC67-1CCD-FB7C-8871-5339EC21EF53}"/>
              </a:ext>
            </a:extLst>
          </p:cNvPr>
          <p:cNvSpPr txBox="1"/>
          <p:nvPr/>
        </p:nvSpPr>
        <p:spPr>
          <a:xfrm>
            <a:off x="645926" y="4585674"/>
            <a:ext cx="10466853" cy="97122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Pertanto, ad oggi, è punibile </a:t>
            </a:r>
            <a:r>
              <a:rPr lang="it-IT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qualsiasi condotta di reimpiego od occultamento di proventi illeciti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anche se derivanti da una </a:t>
            </a:r>
            <a:r>
              <a:rPr lang="it-IT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contravvenzione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oppure da un </a:t>
            </a:r>
            <a:r>
              <a:rPr lang="it-IT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delitto colposo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Questo ha determinato un ampliamento delle condotte a rischio e, pertanto, la necessità di ripensare i rischi-reato ai fini del D. </a:t>
            </a:r>
            <a:r>
              <a:rPr lang="it-IT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gs. 231/2001.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rrotonda angolo diagonale rettangolo 2">
            <a:extLst>
              <a:ext uri="{FF2B5EF4-FFF2-40B4-BE49-F238E27FC236}">
                <a16:creationId xmlns:a16="http://schemas.microsoft.com/office/drawing/2014/main" id="{9241F6F7-9297-54D9-48F0-AF9ACA417D81}"/>
              </a:ext>
            </a:extLst>
          </p:cNvPr>
          <p:cNvSpPr/>
          <p:nvPr/>
        </p:nvSpPr>
        <p:spPr>
          <a:xfrm>
            <a:off x="699092" y="739571"/>
            <a:ext cx="5882461" cy="415156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algn="ctr"/>
            <a:r>
              <a:rPr lang="it-IT" sz="1400" b="1" cap="small" dirty="0">
                <a:solidFill>
                  <a:schemeClr val="bg1"/>
                </a:solidFill>
                <a:latin typeface="Garamond" panose="02020404030301010803" pitchFamily="18" charset="0"/>
              </a:rPr>
              <a:t>LE ULTIME NOVITA’ NORMATIVE: IL D.LGS. 195/2021</a:t>
            </a:r>
          </a:p>
        </p:txBody>
      </p:sp>
    </p:spTree>
    <p:extLst>
      <p:ext uri="{BB962C8B-B14F-4D97-AF65-F5344CB8AC3E}">
        <p14:creationId xmlns:p14="http://schemas.microsoft.com/office/powerpoint/2010/main" val="15909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73F3E62A-6D01-4B70-907E-0A747B656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30" y="6077754"/>
            <a:ext cx="825913" cy="6483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Arrotonda angolo diagonale rettangolo 2">
            <a:extLst>
              <a:ext uri="{FF2B5EF4-FFF2-40B4-BE49-F238E27FC236}">
                <a16:creationId xmlns:a16="http://schemas.microsoft.com/office/drawing/2014/main" id="{63F1F9ED-7A8C-422D-A61B-1718D76D3E64}"/>
              </a:ext>
            </a:extLst>
          </p:cNvPr>
          <p:cNvSpPr/>
          <p:nvPr/>
        </p:nvSpPr>
        <p:spPr>
          <a:xfrm>
            <a:off x="778261" y="643466"/>
            <a:ext cx="6742632" cy="643468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algn="ctr"/>
            <a:r>
              <a:rPr lang="it-IT" sz="1400" b="1" cap="small" dirty="0">
                <a:solidFill>
                  <a:schemeClr val="bg1"/>
                </a:solidFill>
                <a:latin typeface="Garamond" panose="02020404030301010803" pitchFamily="18" charset="0"/>
              </a:rPr>
              <a:t>LE ULTIME NOVITA’ NORMATIVE: LA LEGGE 9 MARZO 2022, N. 22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65F4AF-30F1-2F0E-9FC4-4C5322A029EF}"/>
              </a:ext>
            </a:extLst>
          </p:cNvPr>
          <p:cNvSpPr txBox="1"/>
          <p:nvPr/>
        </p:nvSpPr>
        <p:spPr>
          <a:xfrm>
            <a:off x="778262" y="1534666"/>
            <a:ext cx="9959408" cy="37850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la Legge 9 marzo 2022, n. 22, il legislatore ha introdotto nel codice penale </a:t>
            </a:r>
            <a:r>
              <a:rPr lang="it-IT" sz="1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nuova categoria di reati</a:t>
            </a:r>
            <a:r>
              <a:rPr lang="it-IT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89A18E2-F104-A935-2188-5F67683202F9}"/>
              </a:ext>
            </a:extLst>
          </p:cNvPr>
          <p:cNvSpPr txBox="1"/>
          <p:nvPr/>
        </p:nvSpPr>
        <p:spPr>
          <a:xfrm>
            <a:off x="778261" y="2160900"/>
            <a:ext cx="5633690" cy="3785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tratta dei c.d. “Delitti contro il patrimonio culturale”</a:t>
            </a:r>
            <a:endParaRPr lang="it-IT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9AF3B5B-DFD1-A4A8-1318-67823F60C2C8}"/>
              </a:ext>
            </a:extLst>
          </p:cNvPr>
          <p:cNvSpPr txBox="1"/>
          <p:nvPr/>
        </p:nvSpPr>
        <p:spPr>
          <a:xfrm>
            <a:off x="748646" y="2789413"/>
            <a:ext cx="10635477" cy="6751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la stessa legge, questi reati sono stati aggiunti tra quelli che possono determinare la responsabilità da reato degli enti ai sensi del D. </a:t>
            </a:r>
            <a:r>
              <a:rPr lang="it-IT" sz="1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gs. 231/2001 (art. 25-septiesdecies):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anca d'Italia - Edifici di interesse storico e artistico">
            <a:extLst>
              <a:ext uri="{FF2B5EF4-FFF2-40B4-BE49-F238E27FC236}">
                <a16:creationId xmlns:a16="http://schemas.microsoft.com/office/drawing/2014/main" id="{64AD17E2-83DA-1C63-C135-4D5FDD9F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61" y="3866471"/>
            <a:ext cx="4678525" cy="110057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1D2CDE-6321-D968-8DDA-8E2A1D2C3D63}"/>
              </a:ext>
            </a:extLst>
          </p:cNvPr>
          <p:cNvSpPr txBox="1"/>
          <p:nvPr/>
        </p:nvSpPr>
        <p:spPr>
          <a:xfrm>
            <a:off x="612814" y="3773057"/>
            <a:ext cx="10635478" cy="2159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Verdana" panose="020B0604030504040204" pitchFamily="34" charset="0"/>
              <a:buChar char="-"/>
            </a:pPr>
            <a:r>
              <a:rPr lang="it-IT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Furto di beni culturali (art. 518-bis c.p.)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Verdana" panose="020B0604030504040204" pitchFamily="34" charset="0"/>
              <a:buChar char="-"/>
            </a:pPr>
            <a:r>
              <a:rPr lang="it-IT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Appropriazione indebita di beni culturali (art. 518-ter c.p.)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Verdana" panose="020B0604030504040204" pitchFamily="34" charset="0"/>
              <a:buChar char="-"/>
            </a:pPr>
            <a:r>
              <a:rPr lang="it-IT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Ricettazione di beni culturali (art. 518-quater c.p.)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Verdana" panose="020B0604030504040204" pitchFamily="34" charset="0"/>
              <a:buChar char="-"/>
            </a:pPr>
            <a:r>
              <a:rPr lang="it-IT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Falsificazione in scrittura privata relativa a beni culturali (art. 518-octies c.p.)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Verdana" panose="020B0604030504040204" pitchFamily="34" charset="0"/>
              <a:buChar char="-"/>
            </a:pPr>
            <a:r>
              <a:rPr lang="it-IT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Violazioni in materia di alienazione di beni culturali (art. 518-novies c.p.)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Verdana" panose="020B0604030504040204" pitchFamily="34" charset="0"/>
              <a:buChar char="-"/>
            </a:pPr>
            <a:r>
              <a:rPr lang="it-IT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Importazione illecita di beni culturali (art. 518-decies c.p.)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Verdana" panose="020B0604030504040204" pitchFamily="34" charset="0"/>
              <a:buChar char="-"/>
            </a:pPr>
            <a:r>
              <a:rPr lang="it-IT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Uscita o esportazione illecite di beni culturali (art. 518-undecies c.p.)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Verdana" panose="020B0604030504040204" pitchFamily="34" charset="0"/>
              <a:buChar char="-"/>
            </a:pPr>
            <a:r>
              <a:rPr lang="it-IT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Distruzione, dispersione, deterioramento, deturpamento, imbrattamento e uso illecito di beni culturali o paesaggistici (art. 518-duodecies c.p.)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Verdana" panose="020B0604030504040204" pitchFamily="34" charset="0"/>
              <a:buChar char="-"/>
            </a:pPr>
            <a:r>
              <a:rPr lang="it-IT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Contraffazione di opere d’arte (art. 518-quaterdecies c.p.)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EB9B36-336F-BA4A-8503-F8A75201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376CA9-4C30-467F-A641-7741221A2CEF}"/>
              </a:ext>
            </a:extLst>
          </p:cNvPr>
          <p:cNvSpPr txBox="1"/>
          <p:nvPr/>
        </p:nvSpPr>
        <p:spPr>
          <a:xfrm>
            <a:off x="202017" y="1376591"/>
            <a:ext cx="11009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Garamond" panose="02020404030301010803" pitchFamily="18" charset="0"/>
              </a:rPr>
              <a:t>Valore 24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Garamond" panose="02020404030301010803" pitchFamily="18" charset="0"/>
              </a:rPr>
              <a:t>è un insieme di soluzioni pensate per i professionisti che, all’innovazione del prodotto, unisce la forza e la tradizione dei marchi storici del mondo Sole 24 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Garamond" panose="02020404030301010803" pitchFamily="18" charset="0"/>
              </a:rPr>
              <a:t>Ogni </a:t>
            </a:r>
            <a:r>
              <a:rPr kumimoji="0" lang="it-IT" b="0" i="1" u="none" strike="noStrike" kern="1200" cap="none" spc="0" normalizeH="0" baseline="0" noProof="0" dirty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Garamond" panose="02020404030301010803" pitchFamily="18" charset="0"/>
              </a:rPr>
              <a:t>software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Garamond" panose="02020404030301010803" pitchFamily="18" charset="0"/>
              </a:rPr>
              <a:t> a catalogo è infatti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Garamond" panose="02020404030301010803" pitchFamily="18" charset="0"/>
              </a:rPr>
              <a:t>arricchito e potenziato con contenuti editoriali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Garamond" panose="02020404030301010803" pitchFamily="18" charset="0"/>
              </a:rPr>
              <a:t> a cura degli Esperti del Sole 24 Ore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98140B"/>
                </a:solidFill>
                <a:effectLst/>
                <a:uLnTx/>
                <a:uFillTx/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4CBF502-D28C-442A-9352-8F8300BE9B3E}"/>
              </a:ext>
            </a:extLst>
          </p:cNvPr>
          <p:cNvSpPr txBox="1"/>
          <p:nvPr/>
        </p:nvSpPr>
        <p:spPr>
          <a:xfrm>
            <a:off x="307524" y="2684110"/>
            <a:ext cx="3308934" cy="120032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Tale integrazione on-line consente di essere sempre aggiornati e recuperare le esclusive schede esplicative autoriali.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F24A297-A25C-46F4-BE53-D257F3F9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8" y="4228797"/>
            <a:ext cx="2371725" cy="561975"/>
          </a:xfrm>
          <a:prstGeom prst="rect">
            <a:avLst/>
          </a:prstGeom>
        </p:spPr>
      </p:pic>
      <p:sp>
        <p:nvSpPr>
          <p:cNvPr id="12" name="Arrotonda angolo diagonale rettangolo 1">
            <a:extLst>
              <a:ext uri="{FF2B5EF4-FFF2-40B4-BE49-F238E27FC236}">
                <a16:creationId xmlns:a16="http://schemas.microsoft.com/office/drawing/2014/main" id="{F5FE9473-A011-4DFB-9A41-A8DD300380BC}"/>
              </a:ext>
            </a:extLst>
          </p:cNvPr>
          <p:cNvSpPr/>
          <p:nvPr/>
        </p:nvSpPr>
        <p:spPr>
          <a:xfrm>
            <a:off x="1961991" y="529204"/>
            <a:ext cx="8268018" cy="617086"/>
          </a:xfrm>
          <a:prstGeom prst="round2DiagRect">
            <a:avLst/>
          </a:prstGeom>
          <a:solidFill>
            <a:srgbClr val="80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Garamond"/>
              </a:rPr>
              <a:t>L’Osservatorio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D2F02A9-C7C6-462B-82E8-26CF0D10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685" y="2536020"/>
            <a:ext cx="8162298" cy="33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3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682DE71-D235-7146-920A-92B6D4A41A57}"/>
              </a:ext>
            </a:extLst>
          </p:cNvPr>
          <p:cNvSpPr txBox="1"/>
          <p:nvPr/>
        </p:nvSpPr>
        <p:spPr>
          <a:xfrm>
            <a:off x="1580972" y="65802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 descr="Immagine che contiene testo, segnale, esterni&#10;&#10;Descrizione generata automaticamente">
            <a:extLst>
              <a:ext uri="{FF2B5EF4-FFF2-40B4-BE49-F238E27FC236}">
                <a16:creationId xmlns:a16="http://schemas.microsoft.com/office/drawing/2014/main" id="{5888E6C0-8CAB-41F8-B3A0-26F81DE17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921" y="582708"/>
            <a:ext cx="1095374" cy="101639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BA8EE91-CCDF-4213-ACE8-396D39B35F51}"/>
              </a:ext>
            </a:extLst>
          </p:cNvPr>
          <p:cNvSpPr/>
          <p:nvPr/>
        </p:nvSpPr>
        <p:spPr>
          <a:xfrm>
            <a:off x="1765703" y="1836628"/>
            <a:ext cx="37622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bg1"/>
                </a:solidFill>
                <a:latin typeface="Garamond"/>
                <a:cs typeface="Garamond"/>
              </a:rPr>
              <a:t>Studio Legale Ventimiglia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>
                <a:solidFill>
                  <a:schemeClr val="bg1"/>
                </a:solidFill>
                <a:latin typeface="Garamond"/>
                <a:cs typeface="Garamond"/>
              </a:rPr>
              <a:t>Sede</a:t>
            </a:r>
            <a:endParaRPr lang="it-IT" sz="1600" dirty="0">
              <a:solidFill>
                <a:schemeClr val="bg1"/>
              </a:solidFill>
              <a:latin typeface="Garamond"/>
              <a:cs typeface="Garamond"/>
            </a:endParaRP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Garamond"/>
                <a:cs typeface="Garamond"/>
              </a:rPr>
              <a:t>Via Borgogna, 5 20122 - Milano</a:t>
            </a: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Garamond"/>
                <a:cs typeface="Garamond"/>
              </a:rPr>
              <a:t>Tel +39 02 37011019 - Fax +39 02 37011046</a:t>
            </a: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segreteria@studiolegaleventimiglia.com</a:t>
            </a:r>
            <a:r>
              <a:rPr lang="it-IT" sz="1600" dirty="0">
                <a:solidFill>
                  <a:schemeClr val="bg1"/>
                </a:solidFill>
                <a:latin typeface="Garamond"/>
                <a:cs typeface="Garamond"/>
              </a:rPr>
              <a:t>  </a:t>
            </a:r>
            <a:r>
              <a:rPr lang="it-IT" sz="1600" dirty="0">
                <a:solidFill>
                  <a:schemeClr val="bg1"/>
                </a:solidFill>
                <a:latin typeface="Garamond"/>
                <a:cs typeface="Garam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desk@studiolegaleventimiglia.com</a:t>
            </a:r>
            <a:r>
              <a:rPr lang="it-IT" sz="1600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</a:p>
          <a:p>
            <a:pPr algn="just"/>
            <a:endParaRPr lang="it-IT" sz="1600" dirty="0">
              <a:solidFill>
                <a:schemeClr val="bg1"/>
              </a:solidFill>
              <a:latin typeface="Garamond"/>
              <a:cs typeface="Garamond"/>
            </a:endParaRP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Garamond"/>
                <a:cs typeface="Garamond"/>
              </a:rPr>
              <a:t>Roma, Via Frattina, 10</a:t>
            </a: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Garamond"/>
                <a:cs typeface="Garam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roma@studiolegaleventimiglia.com</a:t>
            </a:r>
            <a:r>
              <a:rPr lang="it-IT" sz="1600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</a:p>
          <a:p>
            <a:pPr algn="just"/>
            <a:endParaRPr lang="it-IT" sz="1600" dirty="0">
              <a:solidFill>
                <a:schemeClr val="bg1"/>
              </a:solidFill>
              <a:latin typeface="Garamond"/>
              <a:cs typeface="Garamond"/>
            </a:endParaRP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Garamond"/>
                <a:cs typeface="Garamond"/>
              </a:rPr>
              <a:t>Desk:</a:t>
            </a: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Garamond"/>
                <a:cs typeface="Garamond"/>
              </a:rPr>
              <a:t>Genova Via S. Lorenzo, 23/13</a:t>
            </a: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Garamond"/>
                <a:cs typeface="Garamond"/>
              </a:rPr>
              <a:t>Londra 1 Alfred Place</a:t>
            </a:r>
          </a:p>
          <a:p>
            <a:pPr algn="just"/>
            <a:endParaRPr lang="it-IT" sz="1600" dirty="0">
              <a:latin typeface="Garamond"/>
              <a:cs typeface="Garamond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83C2F6E-AB7F-4D6B-853E-CD46931F1D49}"/>
              </a:ext>
            </a:extLst>
          </p:cNvPr>
          <p:cNvSpPr/>
          <p:nvPr/>
        </p:nvSpPr>
        <p:spPr>
          <a:xfrm>
            <a:off x="7303021" y="1742677"/>
            <a:ext cx="28903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bg1"/>
                </a:solidFill>
                <a:latin typeface="Garamond" panose="02020404030301010803" pitchFamily="18" charset="0"/>
              </a:rPr>
              <a:t>Centro Studi Borgogna</a:t>
            </a:r>
          </a:p>
          <a:p>
            <a:pPr algn="just"/>
            <a:endParaRPr lang="it-IT" sz="1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Via Borgogna, 5 – 20122 Milano</a:t>
            </a: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www.centrostudiborgogna.it</a:t>
            </a:r>
            <a:endParaRPr lang="it-IT" sz="1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TEL: (+39) 02 36 642 658</a:t>
            </a: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info@centrostudiborgogna.it</a:t>
            </a:r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0D59403-4767-4D7B-93FC-3000C0D60F10}"/>
              </a:ext>
            </a:extLst>
          </p:cNvPr>
          <p:cNvSpPr txBox="1">
            <a:spLocks/>
          </p:cNvSpPr>
          <p:nvPr/>
        </p:nvSpPr>
        <p:spPr>
          <a:xfrm>
            <a:off x="110861" y="4464836"/>
            <a:ext cx="1158676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500" i="1" dirty="0">
                <a:latin typeface="Garamond"/>
                <a:cs typeface="Garamond"/>
              </a:rPr>
              <a:t>Grazie per l’attenzione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91F4231-0F4F-4D96-B249-5D6FD1ABB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6465" y="536371"/>
            <a:ext cx="1508521" cy="12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2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64997B-A7B9-667B-1ED0-53F836C6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mtClean="0"/>
              <a:t>4</a:t>
            </a:fld>
            <a:endParaRPr lang="it-IT" dirty="0"/>
          </a:p>
        </p:txBody>
      </p:sp>
      <p:sp>
        <p:nvSpPr>
          <p:cNvPr id="5" name="Arrotonda angolo diagonale rettangolo 2">
            <a:extLst>
              <a:ext uri="{FF2B5EF4-FFF2-40B4-BE49-F238E27FC236}">
                <a16:creationId xmlns:a16="http://schemas.microsoft.com/office/drawing/2014/main" id="{51840C0B-E1FE-F1DE-92FC-A9EBCA88AB41}"/>
              </a:ext>
            </a:extLst>
          </p:cNvPr>
          <p:cNvSpPr/>
          <p:nvPr/>
        </p:nvSpPr>
        <p:spPr>
          <a:xfrm>
            <a:off x="884494" y="801125"/>
            <a:ext cx="9585385" cy="643468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Il «contenuto» del modello 231</a:t>
            </a:r>
            <a:endParaRPr kumimoji="0" lang="it-IT" sz="12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20C9594-8A78-2ED2-3C9F-2A4880036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457" y="1330293"/>
            <a:ext cx="7765458" cy="46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53F401-EBBC-8531-E436-F8EC5B4D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4F21-B6B2-914B-AB7E-495DFD9926ED}" type="slidenum">
              <a:rPr lang="it-IT" smtClean="0"/>
              <a:t>5</a:t>
            </a:fld>
            <a:endParaRPr lang="it-IT" dirty="0"/>
          </a:p>
        </p:txBody>
      </p:sp>
      <p:sp>
        <p:nvSpPr>
          <p:cNvPr id="5" name="Arrotonda angolo diagonale rettangolo 2">
            <a:extLst>
              <a:ext uri="{FF2B5EF4-FFF2-40B4-BE49-F238E27FC236}">
                <a16:creationId xmlns:a16="http://schemas.microsoft.com/office/drawing/2014/main" id="{5F45C6CE-BAC0-774A-EC59-59816A0C7B06}"/>
              </a:ext>
            </a:extLst>
          </p:cNvPr>
          <p:cNvSpPr/>
          <p:nvPr/>
        </p:nvSpPr>
        <p:spPr>
          <a:xfrm>
            <a:off x="884494" y="801125"/>
            <a:ext cx="9585385" cy="643468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Le funzioni assegnate al Modello 231</a:t>
            </a:r>
            <a:endParaRPr kumimoji="0" lang="it-IT" sz="12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E1F81BE-4745-E774-6B7E-F01E73CD1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94" y="2085696"/>
            <a:ext cx="9585386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9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B814C1-657D-A44B-9DED-0A23DD43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Gadugi" panose="020B0502040204020203" pitchFamily="34" charset="0"/>
              <a:cs typeface="+mn-cs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D35A8855-02D6-A9F0-6AE1-37039D66CF08}"/>
              </a:ext>
            </a:extLst>
          </p:cNvPr>
          <p:cNvGrpSpPr>
            <a:grpSpLocks/>
          </p:cNvGrpSpPr>
          <p:nvPr/>
        </p:nvGrpSpPr>
        <p:grpSpPr bwMode="auto">
          <a:xfrm>
            <a:off x="6292806" y="4221799"/>
            <a:ext cx="5344442" cy="1638806"/>
            <a:chOff x="3964" y="2781"/>
            <a:chExt cx="3245" cy="1068"/>
          </a:xfrm>
        </p:grpSpPr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8462D6FA-D1B5-5859-4B33-6A934D06A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2989"/>
              <a:ext cx="3245" cy="8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0" tIns="72000" rIns="180000" bIns="72000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1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+mn-cs"/>
                </a:rPr>
                <a:t>Persone Fisiche + Società: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1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1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+mn-cs"/>
                </a:rPr>
                <a:t>L’ente è responsabile per reati commessi da soggetti con potere di rappresentanza, i c.d. “soggetti apicali” o da persone a questi sottoposte, nell’interesse o a vantaggio dell’ente stesso.</a:t>
              </a:r>
            </a:p>
          </p:txBody>
        </p: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517CD22A-A5D5-A753-5413-A680199A3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2781"/>
              <a:ext cx="3245" cy="174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Dopo</a:t>
              </a:r>
              <a:endParaRPr kumimoji="0" lang="it-IT" altLang="it-IT" sz="105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00729520-E1EF-6208-BBA2-93D2920D3CF9}"/>
              </a:ext>
            </a:extLst>
          </p:cNvPr>
          <p:cNvGrpSpPr>
            <a:grpSpLocks/>
          </p:cNvGrpSpPr>
          <p:nvPr/>
        </p:nvGrpSpPr>
        <p:grpSpPr bwMode="auto">
          <a:xfrm>
            <a:off x="380286" y="3923836"/>
            <a:ext cx="11256962" cy="176655"/>
            <a:chOff x="221" y="603"/>
            <a:chExt cx="5701" cy="59"/>
          </a:xfrm>
        </p:grpSpPr>
        <p:sp>
          <p:nvSpPr>
            <p:cNvPr id="7" name="Line 18">
              <a:extLst>
                <a:ext uri="{FF2B5EF4-FFF2-40B4-BE49-F238E27FC236}">
                  <a16:creationId xmlns:a16="http://schemas.microsoft.com/office/drawing/2014/main" id="{8E4EEF7C-3191-D034-622F-80FDFD9C8AA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21" y="644"/>
              <a:ext cx="570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8EFFDE3A-CF71-58F4-6105-5B7B7B409F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6" y="603"/>
              <a:ext cx="709" cy="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Principio</a:t>
              </a:r>
              <a:r>
                <a:rPr kumimoji="0" lang="it-IT" alt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2C5234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it-IT" alt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ispiratore</a:t>
              </a:r>
              <a:endParaRPr kumimoji="0" lang="en-US" alt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9" name="Right Arrow 61">
            <a:extLst>
              <a:ext uri="{FF2B5EF4-FFF2-40B4-BE49-F238E27FC236}">
                <a16:creationId xmlns:a16="http://schemas.microsoft.com/office/drawing/2014/main" id="{4A49B5C6-4004-1FDA-D613-58E1FECE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223" y="4785709"/>
            <a:ext cx="503569" cy="539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BF3F6BF-DC7B-9399-C521-4600D2871D8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9905" y="1896742"/>
            <a:ext cx="2958973" cy="1408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7991" tIns="107991" rIns="107991" bIns="107991" anchor="ctr"/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ct val="8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Il D. Lgs. 231/2001 (il “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Decreto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”) introduce un nuovo genere di  responsabilità formalmente amministrativa (di fatto penale per le modalità di accertamento e la gravità delle sanzioni previste) a carico di società, associazioni e altri enti anche privi di personalità giuridica, con riferimento ai seguenti reati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0766E36D-91AD-5EDB-7246-8DB4F10884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84778" y="1361044"/>
            <a:ext cx="6586430" cy="23503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numCol="2"/>
          <a:lstStyle/>
          <a:p>
            <a:pPr marL="177785" marR="0" lvl="0" indent="-177785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reati contro la Pubblica Amministrazione  </a:t>
            </a:r>
          </a:p>
          <a:p>
            <a:pPr marL="177785" marR="0" lvl="0" indent="-177785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delitti informatici</a:t>
            </a:r>
          </a:p>
          <a:p>
            <a:pPr marL="177785" marR="0" lvl="0" indent="-177785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reati di criminalità organizzata</a:t>
            </a:r>
          </a:p>
          <a:p>
            <a:pPr marL="177785" marR="0" lvl="0" indent="-177785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falsità in monete, in carte di pubblico credito, in valori di bollo e in strumenti o segni di riconoscimento</a:t>
            </a:r>
          </a:p>
          <a:p>
            <a:pPr marL="177785" marR="0" lvl="0" indent="-177785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delitti contro l’industria ed il commercio</a:t>
            </a:r>
          </a:p>
          <a:p>
            <a:pPr marL="177785" marR="0" lvl="0" indent="-177785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reati societari</a:t>
            </a:r>
          </a:p>
          <a:p>
            <a:pPr marL="177785" marR="0" lvl="0" indent="-177785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delitti con finalità di terrorismo o di eversione dell’ordine democratico</a:t>
            </a:r>
          </a:p>
          <a:p>
            <a:pPr marL="177785" marR="0" lvl="0" indent="-177785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pratiche di mutilazione degli organi genitali femminili</a:t>
            </a:r>
          </a:p>
          <a:p>
            <a:pPr marL="177785" marR="0" lvl="0" indent="-177785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delitti contro la personalità individuale</a:t>
            </a:r>
          </a:p>
          <a:p>
            <a:pPr marL="177785" marR="0" lvl="0" indent="-177785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abusi di mercato</a:t>
            </a:r>
          </a:p>
          <a:p>
            <a:pPr marL="177785" marR="0" lvl="0" indent="-177785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>
                <a:tab pos="2873375" algn="l"/>
              </a:tabLst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omicidio e lesioni colpose in violazione della normativa in tutela della salute della sicurezza sul lavoro</a:t>
            </a:r>
          </a:p>
          <a:p>
            <a:pPr marL="177785" marR="0" lvl="0" indent="-177785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ricettazione, riciclaggio e impiego di denaro, beni o utilità di provenienza illecita, autoriciclaggio</a:t>
            </a:r>
          </a:p>
          <a:p>
            <a:pPr marL="177785" marR="0" lvl="0" indent="-177785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delitti in materia di strumenti di pagamento diversi dai contanti</a:t>
            </a:r>
          </a:p>
          <a:p>
            <a:pPr marL="177785" marR="0" lvl="0" indent="-177785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delitti in violazione del diritto d’autore </a:t>
            </a:r>
          </a:p>
          <a:p>
            <a:pPr marL="177785" marR="0" lvl="0" indent="-177785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</a:rPr>
              <a:t>reati contro l’amministrazione della giustizia</a:t>
            </a:r>
          </a:p>
          <a:p>
            <a:pPr marL="177785" marR="0" lvl="0" indent="-177785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</a:rPr>
              <a:t>reati ambientali </a:t>
            </a:r>
          </a:p>
          <a:p>
            <a:pPr marL="177785" marR="0" lvl="0" indent="-177785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</a:rPr>
              <a:t>impiego di cittadini di paesi terzi il cui soggiorno è irregolare e disposizioni contro le immigrazioni clandestine</a:t>
            </a:r>
          </a:p>
          <a:p>
            <a:pPr marL="177785" marR="0" lvl="0" indent="-177785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</a:rPr>
              <a:t>razzismo e xenofobia</a:t>
            </a:r>
          </a:p>
          <a:p>
            <a:pPr marL="177785" marR="0" lvl="0" indent="-177785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</a:rPr>
              <a:t>frodi sportive</a:t>
            </a:r>
          </a:p>
          <a:p>
            <a:pPr marL="177785" marR="0" lvl="0" indent="-177785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</a:rPr>
              <a:t>reati tributari</a:t>
            </a:r>
          </a:p>
          <a:p>
            <a:pPr marL="177785" marR="0" lvl="0" indent="-177785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</a:rPr>
              <a:t>reati di contrabbando</a:t>
            </a:r>
          </a:p>
          <a:p>
            <a:pPr marL="177785" marR="0" lvl="0" indent="-177785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</a:rPr>
              <a:t>reati contro il patrimonio culturale</a:t>
            </a:r>
          </a:p>
          <a:p>
            <a:pPr marL="177785" marR="0" lvl="0" indent="-177785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</a:rPr>
              <a:t>reati transnazionali</a:t>
            </a:r>
          </a:p>
          <a:p>
            <a:pPr marL="177785" marR="0" lvl="0" indent="-177785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 typeface="Wingdings 2" pitchFamily="18" charset="2"/>
              <a:buChar char="¡"/>
              <a:tabLst/>
              <a:defRPr/>
            </a:pPr>
            <a:endParaRPr kumimoji="0" lang="it-IT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2C5234"/>
              </a:buClr>
              <a:buSzTx/>
              <a:buFontTx/>
              <a:buNone/>
              <a:tabLst/>
              <a:defRPr/>
            </a:pPr>
            <a:endParaRPr kumimoji="0" lang="it-IT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12" name="Freeform 267">
            <a:extLst>
              <a:ext uri="{FF2B5EF4-FFF2-40B4-BE49-F238E27FC236}">
                <a16:creationId xmlns:a16="http://schemas.microsoft.com/office/drawing/2014/main" id="{CF5AECA1-67DF-1C27-F636-051811C8307D}"/>
              </a:ext>
            </a:extLst>
          </p:cNvPr>
          <p:cNvSpPr>
            <a:spLocks/>
          </p:cNvSpPr>
          <p:nvPr/>
        </p:nvSpPr>
        <p:spPr bwMode="auto">
          <a:xfrm rot="21066851">
            <a:off x="3543206" y="1762424"/>
            <a:ext cx="992706" cy="392112"/>
          </a:xfrm>
          <a:custGeom>
            <a:avLst/>
            <a:gdLst>
              <a:gd name="T0" fmla="*/ 2147483646 w 149"/>
              <a:gd name="T1" fmla="*/ 2147483646 h 69"/>
              <a:gd name="T2" fmla="*/ 2147483646 w 149"/>
              <a:gd name="T3" fmla="*/ 2147483646 h 69"/>
              <a:gd name="T4" fmla="*/ 2147483646 w 149"/>
              <a:gd name="T5" fmla="*/ 0 h 69"/>
              <a:gd name="T6" fmla="*/ 2147483646 w 149"/>
              <a:gd name="T7" fmla="*/ 2147483646 h 69"/>
              <a:gd name="T8" fmla="*/ 2147483646 w 149"/>
              <a:gd name="T9" fmla="*/ 2147483646 h 69"/>
              <a:gd name="T10" fmla="*/ 2147483646 w 149"/>
              <a:gd name="T11" fmla="*/ 2147483646 h 69"/>
              <a:gd name="T12" fmla="*/ 2147483646 w 149"/>
              <a:gd name="T13" fmla="*/ 2147483646 h 69"/>
              <a:gd name="T14" fmla="*/ 2147483646 w 149"/>
              <a:gd name="T15" fmla="*/ 2147483646 h 69"/>
              <a:gd name="T16" fmla="*/ 2147483646 w 149"/>
              <a:gd name="T17" fmla="*/ 2147483646 h 69"/>
              <a:gd name="T18" fmla="*/ 2147483646 w 149"/>
              <a:gd name="T19" fmla="*/ 2147483646 h 69"/>
              <a:gd name="T20" fmla="*/ 0 w 149"/>
              <a:gd name="T21" fmla="*/ 2147483646 h 69"/>
              <a:gd name="T22" fmla="*/ 2147483646 w 149"/>
              <a:gd name="T23" fmla="*/ 2147483646 h 69"/>
              <a:gd name="T24" fmla="*/ 2147483646 w 149"/>
              <a:gd name="T25" fmla="*/ 2147483646 h 69"/>
              <a:gd name="T26" fmla="*/ 2147483646 w 149"/>
              <a:gd name="T27" fmla="*/ 2147483646 h 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9" h="69">
                <a:moveTo>
                  <a:pt x="110" y="11"/>
                </a:moveTo>
                <a:cubicBezTo>
                  <a:pt x="105" y="11"/>
                  <a:pt x="103" y="9"/>
                  <a:pt x="102" y="5"/>
                </a:cubicBezTo>
                <a:cubicBezTo>
                  <a:pt x="105" y="5"/>
                  <a:pt x="103" y="1"/>
                  <a:pt x="105" y="0"/>
                </a:cubicBezTo>
                <a:cubicBezTo>
                  <a:pt x="118" y="4"/>
                  <a:pt x="123" y="16"/>
                  <a:pt x="136" y="19"/>
                </a:cubicBezTo>
                <a:cubicBezTo>
                  <a:pt x="137" y="19"/>
                  <a:pt x="137" y="19"/>
                  <a:pt x="137" y="19"/>
                </a:cubicBezTo>
                <a:cubicBezTo>
                  <a:pt x="146" y="19"/>
                  <a:pt x="149" y="24"/>
                  <a:pt x="149" y="32"/>
                </a:cubicBezTo>
                <a:cubicBezTo>
                  <a:pt x="134" y="36"/>
                  <a:pt x="117" y="43"/>
                  <a:pt x="106" y="52"/>
                </a:cubicBezTo>
                <a:cubicBezTo>
                  <a:pt x="103" y="50"/>
                  <a:pt x="100" y="48"/>
                  <a:pt x="101" y="43"/>
                </a:cubicBezTo>
                <a:cubicBezTo>
                  <a:pt x="104" y="38"/>
                  <a:pt x="112" y="37"/>
                  <a:pt x="113" y="31"/>
                </a:cubicBezTo>
                <a:cubicBezTo>
                  <a:pt x="73" y="31"/>
                  <a:pt x="42" y="46"/>
                  <a:pt x="17" y="59"/>
                </a:cubicBezTo>
                <a:cubicBezTo>
                  <a:pt x="12" y="62"/>
                  <a:pt x="6" y="69"/>
                  <a:pt x="0" y="64"/>
                </a:cubicBezTo>
                <a:cubicBezTo>
                  <a:pt x="8" y="55"/>
                  <a:pt x="20" y="47"/>
                  <a:pt x="33" y="41"/>
                </a:cubicBezTo>
                <a:cubicBezTo>
                  <a:pt x="58" y="31"/>
                  <a:pt x="88" y="23"/>
                  <a:pt x="118" y="22"/>
                </a:cubicBezTo>
                <a:cubicBezTo>
                  <a:pt x="117" y="17"/>
                  <a:pt x="113" y="15"/>
                  <a:pt x="110" y="1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tonda angolo diagonale rettangolo 2">
            <a:extLst>
              <a:ext uri="{FF2B5EF4-FFF2-40B4-BE49-F238E27FC236}">
                <a16:creationId xmlns:a16="http://schemas.microsoft.com/office/drawing/2014/main" id="{1C9B3FD0-8C7B-564A-3C02-84AA221C7AA1}"/>
              </a:ext>
            </a:extLst>
          </p:cNvPr>
          <p:cNvSpPr/>
          <p:nvPr/>
        </p:nvSpPr>
        <p:spPr>
          <a:xfrm>
            <a:off x="559905" y="572525"/>
            <a:ext cx="5839002" cy="643468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Decreto Legislativo n. 231/2001: panoramica generale</a:t>
            </a:r>
            <a:endParaRPr kumimoji="0" lang="it-IT" sz="12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30C27516-21A4-D4DA-D70F-C5345E653B1F}"/>
              </a:ext>
            </a:extLst>
          </p:cNvPr>
          <p:cNvGrpSpPr>
            <a:grpSpLocks/>
          </p:cNvGrpSpPr>
          <p:nvPr/>
        </p:nvGrpSpPr>
        <p:grpSpPr bwMode="auto">
          <a:xfrm>
            <a:off x="380286" y="4197932"/>
            <a:ext cx="4789244" cy="1662673"/>
            <a:chOff x="3964" y="2781"/>
            <a:chExt cx="3245" cy="1068"/>
          </a:xfrm>
        </p:grpSpPr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C7C4864E-3358-2A2C-1F91-A7F55C3D6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2989"/>
              <a:ext cx="3245" cy="8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0" tIns="72000" rIns="180000" bIns="72000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1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+mn-cs"/>
                </a:rPr>
                <a:t>Persone Fisiche: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1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+mn-cs"/>
                </a:rPr>
                <a:t>La responsabilità penale è riferita solo alle persone fisiche.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+mn-cs"/>
                </a:rPr>
                <a:t>Non può essere trasferita su enti o società, siano essi dotati oppure privi di personalità giuridica.</a:t>
              </a:r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287A6F02-2E06-32EB-B975-E95450524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2781"/>
              <a:ext cx="3245" cy="174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Prima</a:t>
              </a:r>
              <a:endParaRPr kumimoji="0" lang="it-IT" altLang="it-IT" sz="105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B814C1-657D-A44B-9DED-0A23DD43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Gadugi" panose="020B0502040204020203" pitchFamily="34" charset="0"/>
              <a:cs typeface="+mn-cs"/>
            </a:endParaRPr>
          </a:p>
        </p:txBody>
      </p:sp>
      <p:sp>
        <p:nvSpPr>
          <p:cNvPr id="13" name="Arrotonda angolo diagonale rettangolo 2">
            <a:extLst>
              <a:ext uri="{FF2B5EF4-FFF2-40B4-BE49-F238E27FC236}">
                <a16:creationId xmlns:a16="http://schemas.microsoft.com/office/drawing/2014/main" id="{C164C800-64F5-48D7-8335-5A2BB0EB4C06}"/>
              </a:ext>
            </a:extLst>
          </p:cNvPr>
          <p:cNvSpPr/>
          <p:nvPr/>
        </p:nvSpPr>
        <p:spPr>
          <a:xfrm>
            <a:off x="2207401" y="853423"/>
            <a:ext cx="7153831" cy="523576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Requisiti della responsabilità ex D.lgs. 231/2001</a:t>
            </a:r>
            <a:endParaRPr kumimoji="0" lang="it-IT" sz="2000" b="0" i="1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49C17E29-6C3B-FA7F-E2A4-D499B5808945}"/>
              </a:ext>
            </a:extLst>
          </p:cNvPr>
          <p:cNvSpPr/>
          <p:nvPr/>
        </p:nvSpPr>
        <p:spPr bwMode="gray">
          <a:xfrm>
            <a:off x="1153666" y="1865699"/>
            <a:ext cx="9394606" cy="3877090"/>
          </a:xfrm>
          <a:prstGeom prst="roundRect">
            <a:avLst/>
          </a:prstGeom>
          <a:solidFill>
            <a:schemeClr val="accent5"/>
          </a:solidFill>
          <a:ln w="28575" algn="ctr">
            <a:solidFill>
              <a:srgbClr val="0070C0"/>
            </a:solidFill>
            <a:prstDash val="lgDashDot"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3A01626F-9883-7678-3B98-CCBEDFEC9B39}"/>
              </a:ext>
            </a:extLst>
          </p:cNvPr>
          <p:cNvSpPr/>
          <p:nvPr/>
        </p:nvSpPr>
        <p:spPr>
          <a:xfrm>
            <a:off x="1789996" y="2184439"/>
            <a:ext cx="7988643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299825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299825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1. L’ente è responsabile per i reati commessi nel 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suo interesse o a suo vantaggio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299825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a) da 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persone che rivestono funzioni di rappresentanza, di amministrazione o di direzione dell’ente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 di una sua unità organizzativa dotata di autonomia finanziaria e funzionale nonché da persone che esercitano, anche di fatto, la gestione e il controllo dello stesso;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299825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b) da 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persone sottoposte alla direzione o alla vigilanza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di uno dei soggetti di cui alla lettera a).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299825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299825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2. L’ente </a:t>
            </a:r>
            <a:r>
              <a:rPr kumimoji="0" lang="it-IT" altLang="it-IT" sz="1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non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risponde se le persone indicate nel comma 1 hanno agito nell’interesse 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esclusivo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C93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proprio o di terzi.</a:t>
            </a:r>
            <a:endParaRPr kumimoji="0" lang="it-IT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2B84F11A-BB7C-5E65-640E-D637DA975ACC}"/>
              </a:ext>
            </a:extLst>
          </p:cNvPr>
          <p:cNvSpPr/>
          <p:nvPr/>
        </p:nvSpPr>
        <p:spPr>
          <a:xfrm>
            <a:off x="1326996" y="2046674"/>
            <a:ext cx="56297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“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6445AA99-A1C5-9953-842F-FF3FB77FB6C2}"/>
              </a:ext>
            </a:extLst>
          </p:cNvPr>
          <p:cNvSpPr/>
          <p:nvPr/>
        </p:nvSpPr>
        <p:spPr>
          <a:xfrm>
            <a:off x="3756864" y="4772558"/>
            <a:ext cx="54927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”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72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B814C1-657D-A44B-9DED-0A23DD43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Gadugi" panose="020B0502040204020203" pitchFamily="34" charset="0"/>
              <a:cs typeface="+mn-cs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C0B69806-BBFC-A626-AE70-233D56423F6F}"/>
              </a:ext>
            </a:extLst>
          </p:cNvPr>
          <p:cNvSpPr/>
          <p:nvPr/>
        </p:nvSpPr>
        <p:spPr>
          <a:xfrm>
            <a:off x="4142939" y="4258490"/>
            <a:ext cx="7841983" cy="16720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tonda angolo diagonale rettangolo 2">
            <a:extLst>
              <a:ext uri="{FF2B5EF4-FFF2-40B4-BE49-F238E27FC236}">
                <a16:creationId xmlns:a16="http://schemas.microsoft.com/office/drawing/2014/main" id="{1F1F2425-32F5-B6D9-BDE6-F0618FF69522}"/>
              </a:ext>
            </a:extLst>
          </p:cNvPr>
          <p:cNvSpPr/>
          <p:nvPr/>
        </p:nvSpPr>
        <p:spPr>
          <a:xfrm>
            <a:off x="264444" y="566552"/>
            <a:ext cx="5181600" cy="455389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 soggetti apicali e i sottoposti</a:t>
            </a:r>
            <a:endParaRPr kumimoji="0" lang="it-IT" sz="20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2BC6919-0D94-12E3-1E8C-44502EB80EAE}"/>
              </a:ext>
            </a:extLst>
          </p:cNvPr>
          <p:cNvSpPr/>
          <p:nvPr/>
        </p:nvSpPr>
        <p:spPr>
          <a:xfrm>
            <a:off x="207078" y="1385163"/>
            <a:ext cx="331359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299825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L’art. 5 distingue due diverse categorie di soggetti, gli apicali e i sottoposti, a seconda del ruolo che gli stessi svolgono all’interno dell’ente. La distinzione è strumentale alla individuazione dei due differenti meccanismi di ascrizione della responsabilità all’ente ai sensi degli artt. 6 e 7 del D.Lgs. n. 231 del 2001.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299825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Tale distinzione è, inoltre, resa necessaria in base ai differenti compiti che spettano alle due tipologie di soggetti, essendo gli apicali coloro che determinano, o comunque concorrono a determinare, la politica di impresa, avendo invece i sottoposti compiti prevalentemente esecutivi. </a:t>
            </a:r>
            <a:endParaRPr kumimoji="0" lang="it-IT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Diagonal Stripe 3">
            <a:extLst>
              <a:ext uri="{FF2B5EF4-FFF2-40B4-BE49-F238E27FC236}">
                <a16:creationId xmlns:a16="http://schemas.microsoft.com/office/drawing/2014/main" id="{D392A231-992A-52BD-BCA5-5AEE5E74C913}"/>
              </a:ext>
            </a:extLst>
          </p:cNvPr>
          <p:cNvSpPr/>
          <p:nvPr/>
        </p:nvSpPr>
        <p:spPr>
          <a:xfrm>
            <a:off x="3640623" y="2448616"/>
            <a:ext cx="273050" cy="327025"/>
          </a:xfrm>
          <a:prstGeom prst="diagStripe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agonal Stripe 4">
            <a:extLst>
              <a:ext uri="{FF2B5EF4-FFF2-40B4-BE49-F238E27FC236}">
                <a16:creationId xmlns:a16="http://schemas.microsoft.com/office/drawing/2014/main" id="{0CA3303E-A454-94D6-3DDE-3FA79A4C1702}"/>
              </a:ext>
            </a:extLst>
          </p:cNvPr>
          <p:cNvSpPr/>
          <p:nvPr/>
        </p:nvSpPr>
        <p:spPr>
          <a:xfrm flipV="1">
            <a:off x="3640623" y="2108891"/>
            <a:ext cx="273050" cy="327025"/>
          </a:xfrm>
          <a:prstGeom prst="diagStrip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agonal Stripe 3">
            <a:extLst>
              <a:ext uri="{FF2B5EF4-FFF2-40B4-BE49-F238E27FC236}">
                <a16:creationId xmlns:a16="http://schemas.microsoft.com/office/drawing/2014/main" id="{34B300CA-599D-126C-B652-5927B5AF1C11}"/>
              </a:ext>
            </a:extLst>
          </p:cNvPr>
          <p:cNvSpPr/>
          <p:nvPr/>
        </p:nvSpPr>
        <p:spPr>
          <a:xfrm>
            <a:off x="3640623" y="4913109"/>
            <a:ext cx="273050" cy="327025"/>
          </a:xfrm>
          <a:prstGeom prst="diagStripe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iagonal Stripe 4">
            <a:extLst>
              <a:ext uri="{FF2B5EF4-FFF2-40B4-BE49-F238E27FC236}">
                <a16:creationId xmlns:a16="http://schemas.microsoft.com/office/drawing/2014/main" id="{B4F60C9E-2FB9-D7E8-5A31-795ECFCF7BE4}"/>
              </a:ext>
            </a:extLst>
          </p:cNvPr>
          <p:cNvSpPr/>
          <p:nvPr/>
        </p:nvSpPr>
        <p:spPr>
          <a:xfrm flipV="1">
            <a:off x="3640623" y="4573384"/>
            <a:ext cx="273050" cy="327025"/>
          </a:xfrm>
          <a:prstGeom prst="diagStripe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8F59A0D-F73E-7C1B-0222-55091056DBA5}"/>
              </a:ext>
            </a:extLst>
          </p:cNvPr>
          <p:cNvSpPr txBox="1"/>
          <p:nvPr/>
        </p:nvSpPr>
        <p:spPr>
          <a:xfrm>
            <a:off x="4306852" y="4368735"/>
            <a:ext cx="760415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Soggetti sottoposti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Appartengono a tale categoria coloro i quali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eseguono nell’interesse dell’ente le decisioni adottate dai vertici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sotto la direzione e la vigilanza dei soggetti apicali. Possono essere ricondotti a questa categoria, i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dipendenti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dell’ente, (da intendersi come tutti coloro che sono legati alla Società da un rapporto di lavoro subordinato, incluso il personale dirigente), e i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collaboratori sottoposti a direzione o vigilanza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delle figure apicali della Società – anche operanti all’estero per la realizzazione di commesse internazionali nonché presso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branch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o stabili organizzazioni della Società (laddove costituite).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11DC457-7B6F-D3DF-AA03-22035C0D4058}"/>
              </a:ext>
            </a:extLst>
          </p:cNvPr>
          <p:cNvSpPr/>
          <p:nvPr/>
        </p:nvSpPr>
        <p:spPr>
          <a:xfrm>
            <a:off x="4142939" y="1195282"/>
            <a:ext cx="7849204" cy="29159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0F16282-F305-F1F4-5C8E-10479C5DE5B3}"/>
              </a:ext>
            </a:extLst>
          </p:cNvPr>
          <p:cNvSpPr txBox="1"/>
          <p:nvPr/>
        </p:nvSpPr>
        <p:spPr>
          <a:xfrm>
            <a:off x="4207526" y="1195282"/>
            <a:ext cx="772003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Soggetti che si trovano in posizione apicale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La disposizione utilizza una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formula elastica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, il criterio accolto per la loro individuazione ha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natura oggettivo-funzionale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, incentrato non già sulla qualifica formale, bensì sulla funzione concretamente svolta. Ne deriva che dovranno essere considerati apicali coloro che, a prescindere dall’esistenza di un’investitura formale o del tipo di rapporto con l’ente, svolgono funzioni qualificabili nel senso richiesto dall’art. 5.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Esempi di apicali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: l’amministratore delegato; i componenti del consiglio di amministrazione, anche se non delegati e indipendenti, in quanto sono comunque titolari di una competenza concorrente con quella degli amministratori delegati e di poteri di controllo di (e intervento sostitutivo su) questi ultimi (art. 2381 c.c.).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Per quanto riguarda i soggetti che «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esercitano, anche di fatto, la gestione e il controllo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» dell’ente, si ritiene che tale disposizioni riguardi soprattutto il c.d. amministratore indiretto, cioè a colui che, pur non rivestendo incarichi formali di amministrazione, condizioni in modo decisivo la volontà dell’organo gestorio e di fatto gestisca in prima persona, seppure indirettamente la società.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79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B814C1-657D-A44B-9DED-0A23DD43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C4F21-B6B2-914B-AB7E-495DFD9926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Gadugi" panose="020B0502040204020203" pitchFamily="34" charset="0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2375CB-B08C-40BE-95F9-2DEF7ADF3677}"/>
              </a:ext>
            </a:extLst>
          </p:cNvPr>
          <p:cNvGrpSpPr>
            <a:grpSpLocks/>
          </p:cNvGrpSpPr>
          <p:nvPr/>
        </p:nvGrpSpPr>
        <p:grpSpPr bwMode="auto">
          <a:xfrm>
            <a:off x="5847911" y="1479016"/>
            <a:ext cx="5899150" cy="1912328"/>
            <a:chOff x="3769" y="955"/>
            <a:chExt cx="2173" cy="1357"/>
          </a:xfrm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0724EE4-8E88-494B-A8B1-E8825BC98C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69" y="1141"/>
              <a:ext cx="2173" cy="1171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C00000"/>
              </a:solidFill>
              <a:miter lim="800000"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lIns="90000" tIns="162000" rIns="90000" bIns="90000"/>
            <a:lstStyle/>
            <a:p>
              <a:pPr marL="177800" marR="0" lvl="0" indent="-177800" algn="just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130B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it-IT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Soggetti apicali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: rivestono funzioni di rappresentanza, di amministrazione o di direzione dell’ente o di una sua unità organizzativa dotata di autonomia finanziaria e funzionale, anche di fatto.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7800" marR="0" lvl="0" indent="-177800" algn="just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130B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it-IT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Soggetti sottoposti a direzione o vigilanza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: pur potendo agire in autonomia e potendo astrattamente compiere i reati di cui al Decreto, sono tuttavia sottoposti alla direzione o vigilanza dei soggetti apicali.</a:t>
              </a: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29B209FD-B0AA-44F6-A668-DB1CDB13BB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408" y="955"/>
              <a:ext cx="362" cy="2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177800" indent="-1778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177800" marR="0" lvl="0" indent="-177800" algn="l" defTabSz="914400" rtl="0" eaLnBrk="1" fontAlgn="auto" latinLnBrk="0" hangingPunct="1">
                <a:lnSpc>
                  <a:spcPct val="106000"/>
                </a:lnSpc>
                <a:spcBef>
                  <a:spcPct val="5000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Wingdings 2" panose="05020102010507070707" pitchFamily="82" charset="2"/>
                <a:buNone/>
                <a:tabLst/>
                <a:defRPr/>
              </a:pPr>
              <a:r>
                <a:rPr kumimoji="0" lang="it-IT" altLang="it-IT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Soggetti</a:t>
              </a:r>
              <a:endParaRPr kumimoji="0" lang="it-IT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0EA53CB3-B524-442E-BCB5-59B01D804166}"/>
              </a:ext>
            </a:extLst>
          </p:cNvPr>
          <p:cNvGrpSpPr>
            <a:grpSpLocks/>
          </p:cNvGrpSpPr>
          <p:nvPr/>
        </p:nvGrpSpPr>
        <p:grpSpPr bwMode="auto">
          <a:xfrm>
            <a:off x="376181" y="1668039"/>
            <a:ext cx="5183188" cy="1288786"/>
            <a:chOff x="618" y="1646"/>
            <a:chExt cx="2173" cy="134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3F973823-4579-4C59-B8F8-E010955DF5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" y="1716"/>
              <a:ext cx="2173" cy="1277"/>
            </a:xfrm>
            <a:prstGeom prst="rect">
              <a:avLst/>
            </a:prstGeom>
            <a:grpFill/>
            <a:ln w="12700" algn="ctr">
              <a:solidFill>
                <a:srgbClr val="0070C0"/>
              </a:solidFill>
              <a:miter lim="800000"/>
              <a:headEnd/>
              <a:tailEnd/>
            </a:ln>
          </p:spPr>
          <p:txBody>
            <a:bodyPr lIns="90000" tIns="162000" rIns="90000" bIns="90000"/>
            <a:lstStyle/>
            <a:p>
              <a:pPr marL="0" marR="0" lvl="0" indent="0" algn="just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7800" marR="0" lvl="0" indent="-177800" algn="just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130B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Il Decreto Legislativo 231 si applica in caso un «Soggetto» commetta uno dei reati previsti dal D. Lgs. 231/2001 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nell’interesse o a vantaggio della società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marL="177800" marR="0" lvl="0" indent="-177800" algn="just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>
                    <a:lumMod val="50000"/>
                  </a:srgbClr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53C59D75-CA89-44B8-8347-B7184D02B4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92" y="1646"/>
              <a:ext cx="1271" cy="394"/>
            </a:xfrm>
            <a:prstGeom prst="rect">
              <a:avLst/>
            </a:prstGeom>
            <a:grpFill/>
            <a:ln w="9525" algn="ctr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177800" indent="-1778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177800" marR="0" lvl="0" indent="-177800" algn="l" defTabSz="914400" rtl="0" eaLnBrk="1" fontAlgn="auto" latinLnBrk="0" hangingPunct="1">
                <a:lnSpc>
                  <a:spcPct val="106000"/>
                </a:lnSpc>
                <a:spcBef>
                  <a:spcPct val="5000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Wingdings 2" panose="05020102010507070707" pitchFamily="82" charset="2"/>
                <a:buNone/>
                <a:tabLst/>
                <a:defRPr/>
              </a:pPr>
              <a:r>
                <a:rPr kumimoji="0" lang="it-IT" altLang="it-IT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Presupposti di </a:t>
              </a:r>
              <a:r>
                <a:rPr kumimoji="0" lang="it-IT" altLang="it-IT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+mn-cs"/>
                </a:rPr>
                <a:t>responsabilità</a:t>
              </a:r>
            </a:p>
          </p:txBody>
        </p:sp>
      </p:grpSp>
      <p:grpSp>
        <p:nvGrpSpPr>
          <p:cNvPr id="27" name="Group 12">
            <a:extLst>
              <a:ext uri="{FF2B5EF4-FFF2-40B4-BE49-F238E27FC236}">
                <a16:creationId xmlns:a16="http://schemas.microsoft.com/office/drawing/2014/main" id="{499C0950-17F1-40B4-B049-7A17103174AF}"/>
              </a:ext>
            </a:extLst>
          </p:cNvPr>
          <p:cNvGrpSpPr>
            <a:grpSpLocks/>
          </p:cNvGrpSpPr>
          <p:nvPr/>
        </p:nvGrpSpPr>
        <p:grpSpPr bwMode="auto">
          <a:xfrm>
            <a:off x="340086" y="3355933"/>
            <a:ext cx="11609686" cy="2553951"/>
            <a:chOff x="612" y="1038"/>
            <a:chExt cx="2070" cy="1476"/>
          </a:xfrm>
        </p:grpSpPr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50E71A2F-4A0A-41CE-AE88-1DC877D171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1169"/>
              <a:ext cx="2070" cy="1345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162000" rIns="90000" bIns="90000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130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Nel caso di illeciti commessi da soggetti apicali (Amministratori, rappresentanti legali, direttori generali, etc.), l’ente non risponde dei reati se prova che:</a:t>
              </a:r>
            </a:p>
            <a:p>
              <a:pPr marL="471487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92130B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l’organo dirigente ha adottato ed efficacemente attuato, </a:t>
              </a:r>
              <a:r>
                <a:rPr kumimoji="0" lang="it-IT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prima della commissione del fatto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, un Modello di organizzazione, gestione e controllo (di seguito, anche “Modello Organizzativo” o “Modello”) idoneo a prevenire i reati indicati nel Decreto;</a:t>
              </a:r>
            </a:p>
            <a:p>
              <a:pPr marL="471487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92130B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il compito di vigilare su funzionamento, aggiornamento e sull’osservanza del Modello è stato affidato ad un “organismo” dotato di poteri autonomi di iniziativa e controllo (c.d. Organismo di Vigilanza);</a:t>
              </a:r>
            </a:p>
            <a:p>
              <a:pPr marL="471487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92130B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il «Soggetto» ha commesso il reato eludendo fraudolentemente il Modello;</a:t>
              </a:r>
            </a:p>
            <a:p>
              <a:pPr marL="471487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92130B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l’Organismo di Vigilanza ha effettivamente svolto il proprio compito.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130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Nel caso in cui il reato sia commesso dalle persone sottoposte a direzione o vigilanza dei soggetti apicali, l’onere della prova torna a carico della magistratura inquirente.</a:t>
              </a:r>
            </a:p>
          </p:txBody>
        </p:sp>
        <p:sp>
          <p:nvSpPr>
            <p:cNvPr id="29" name="Text Box 14">
              <a:extLst>
                <a:ext uri="{FF2B5EF4-FFF2-40B4-BE49-F238E27FC236}">
                  <a16:creationId xmlns:a16="http://schemas.microsoft.com/office/drawing/2014/main" id="{72E1C32A-057E-492F-9D11-6F35BADAA62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9" y="1038"/>
              <a:ext cx="453" cy="2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177800" indent="-1778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177800" marR="0" lvl="0" indent="-177800" algn="l" defTabSz="914400" rtl="0" eaLnBrk="1" fontAlgn="auto" latinLnBrk="0" hangingPunct="1">
                <a:lnSpc>
                  <a:spcPct val="106000"/>
                </a:lnSpc>
                <a:spcBef>
                  <a:spcPct val="5000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Wingdings 2" panose="05020102010507070707" pitchFamily="82" charset="2"/>
                <a:buNone/>
                <a:tabLst/>
                <a:defRPr/>
              </a:pPr>
              <a:r>
                <a:rPr kumimoji="0" lang="it-IT" altLang="it-IT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Condizione esimente </a:t>
              </a:r>
            </a:p>
          </p:txBody>
        </p:sp>
      </p:grpSp>
      <p:sp>
        <p:nvSpPr>
          <p:cNvPr id="13" name="Arrotonda angolo diagonale rettangolo 2">
            <a:extLst>
              <a:ext uri="{FF2B5EF4-FFF2-40B4-BE49-F238E27FC236}">
                <a16:creationId xmlns:a16="http://schemas.microsoft.com/office/drawing/2014/main" id="{C164C800-64F5-48D7-8335-5A2BB0EB4C06}"/>
              </a:ext>
            </a:extLst>
          </p:cNvPr>
          <p:cNvSpPr/>
          <p:nvPr/>
        </p:nvSpPr>
        <p:spPr>
          <a:xfrm>
            <a:off x="1500030" y="725497"/>
            <a:ext cx="9191939" cy="643468"/>
          </a:xfrm>
          <a:prstGeom prst="round2DiagRect">
            <a:avLst/>
          </a:prstGeom>
          <a:solidFill>
            <a:srgbClr val="92130B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small" spc="0" normalizeH="0" baseline="0" noProof="0" dirty="0">
                <a:ln>
                  <a:noFill/>
                </a:ln>
                <a:solidFill>
                  <a:srgbClr val="92130B"/>
                </a:solidFill>
                <a:effectLst/>
                <a:uLnTx/>
                <a:uFillTx/>
                <a:latin typeface="Garamond" panose="02020404030301010803" pitchFamily="18" charset="0"/>
              </a:rPr>
              <a:t>Il</a:t>
            </a:r>
            <a:r>
              <a:rPr kumimoji="0" lang="it-IT" sz="1800" b="1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it-IT" sz="1800" b="1" i="0" u="none" strike="noStrike" kern="0" cap="sm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</a:rPr>
              <a:t>Il</a:t>
            </a:r>
            <a:r>
              <a:rPr kumimoji="0" lang="it-IT" sz="1800" b="1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</a:rPr>
              <a:t> Decreto Legislativo n. 231/2001: presupposti ed esimente</a:t>
            </a:r>
            <a:endParaRPr kumimoji="0" lang="it-IT" sz="1400" b="0" i="0" u="none" strike="noStrike" kern="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53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4657</TotalTime>
  <Words>4631</Words>
  <Application>Microsoft Office PowerPoint</Application>
  <PresentationFormat>Widescreen</PresentationFormat>
  <Paragraphs>375</Paragraphs>
  <Slides>38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5" baseType="lpstr">
      <vt:lpstr>Arial</vt:lpstr>
      <vt:lpstr>Calibri</vt:lpstr>
      <vt:lpstr>Garamond</vt:lpstr>
      <vt:lpstr>Verdana</vt:lpstr>
      <vt:lpstr>Wingdings</vt:lpstr>
      <vt:lpstr>Wingdings 2</vt:lpstr>
      <vt:lpstr>Tema di Office</vt:lpstr>
      <vt:lpstr>Modello 231 compliance e governance: nuove opportunità per l’azienda 4.0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</dc:creator>
  <cp:lastModifiedBy>Studio Ventimiglia | avv. Marco Marengo</cp:lastModifiedBy>
  <cp:revision>185</cp:revision>
  <cp:lastPrinted>2022-02-28T10:51:19Z</cp:lastPrinted>
  <dcterms:created xsi:type="dcterms:W3CDTF">2021-04-03T15:14:00Z</dcterms:created>
  <dcterms:modified xsi:type="dcterms:W3CDTF">2023-01-20T18:12:37Z</dcterms:modified>
</cp:coreProperties>
</file>